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handoutMasterIdLst>
    <p:handoutMasterId r:id="rId12"/>
  </p:handoutMasterIdLst>
  <p:sldIdLst>
    <p:sldId id="258" r:id="rId5"/>
    <p:sldId id="296" r:id="rId6"/>
    <p:sldId id="295" r:id="rId7"/>
    <p:sldId id="287" r:id="rId8"/>
    <p:sldId id="297" r:id="rId9"/>
    <p:sldId id="28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92"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56B1"/>
    <a:srgbClr val="024EA2"/>
    <a:srgbClr val="024B9C"/>
    <a:srgbClr val="035DC1"/>
    <a:srgbClr val="00449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2" d="100"/>
          <a:sy n="72" d="100"/>
        </p:scale>
        <p:origin x="618" y="78"/>
      </p:cViewPr>
      <p:guideLst>
        <p:guide orient="horz" pos="2092"/>
        <p:guide pos="3840"/>
      </p:guideLst>
    </p:cSldViewPr>
  </p:slid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A939EFE-0303-44F6-9A16-FD3B5E015DB1}" type="datetimeFigureOut">
              <a:rPr lang="en-GB" smtClean="0"/>
              <a:t>10/12/2020</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4F04766-77AF-4EBE-9704-229FD5F6AD6A}" type="slidenum">
              <a:rPr lang="en-GB" smtClean="0"/>
              <a:t>‹N°›</a:t>
            </a:fld>
            <a:endParaRPr lang="en-GB"/>
          </a:p>
        </p:txBody>
      </p:sp>
    </p:spTree>
    <p:extLst>
      <p:ext uri="{BB962C8B-B14F-4D97-AF65-F5344CB8AC3E}">
        <p14:creationId xmlns:p14="http://schemas.microsoft.com/office/powerpoint/2010/main" val="378898812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B926D1-0013-4A80-B64E-9D824EE65210}" type="datetimeFigureOut">
              <a:rPr lang="en-GB" smtClean="0"/>
              <a:t>10/12/2020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CF2995-AB43-4B7C-B8CD-9DC7C3692A9C}" type="slidenum">
              <a:rPr lang="en-GB" smtClean="0"/>
              <a:t>‹N°›</a:t>
            </a:fld>
            <a:endParaRPr lang="en-GB"/>
          </a:p>
        </p:txBody>
      </p:sp>
    </p:spTree>
    <p:extLst>
      <p:ext uri="{BB962C8B-B14F-4D97-AF65-F5344CB8AC3E}">
        <p14:creationId xmlns:p14="http://schemas.microsoft.com/office/powerpoint/2010/main" val="146078466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myintracomm.ec.europa.eu/corp/intellectual-property/Documents/2019_Reuse-guidelines(CC-BY).pdf"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a:t>Mettre à jour/ajouter/supprimer des parties de l’avis de droite de l’exemplaire, le cas échéant.</a:t>
            </a:r>
          </a:p>
          <a:p>
            <a:r>
              <a:t>Pour</a:t>
            </a:r>
            <a:r>
              <a:rPr lang="en-IE" baseline="0"/>
              <a:t>plus d’informations:</a:t>
            </a:r>
            <a:r>
              <a:rPr lang="en-GB">
                <a:hlinkClick r:id="rId3"/>
              </a:rPr>
              <a:t>https://myintracomm.ec.europa.eu/corp/intellectual-property/Documents/2019_Reuse-guidelines%28CC-BY%29.pdf</a:t>
            </a:r>
            <a:endParaRPr lang="en-GB" dirty="0"/>
          </a:p>
        </p:txBody>
      </p:sp>
      <p:sp>
        <p:nvSpPr>
          <p:cNvPr id="4" name="Slide Number Placeholder 3"/>
          <p:cNvSpPr>
            <a:spLocks noGrp="1"/>
          </p:cNvSpPr>
          <p:nvPr>
            <p:ph type="sldNum" sz="quarter" idx="10"/>
          </p:nvPr>
        </p:nvSpPr>
        <p:spPr/>
        <p:txBody>
          <a:bodyPr/>
          <a:lstStyle/>
          <a:p>
            <a:fld id="{59CF2995-AB43-4B7C-B8CD-9DC7C3692A9C}" type="slidenum">
              <a:rPr lang="en-GB" smtClean="0"/>
              <a:t>6</a:t>
            </a:fld>
            <a:endParaRPr lang="en-GB"/>
          </a:p>
        </p:txBody>
      </p:sp>
    </p:spTree>
    <p:extLst>
      <p:ext uri="{BB962C8B-B14F-4D97-AF65-F5344CB8AC3E}">
        <p14:creationId xmlns:p14="http://schemas.microsoft.com/office/powerpoint/2010/main" val="20075199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Autofit/>
          </a:bodyPr>
          <a:lstStyle/>
          <a:p>
            <a:fld id="{F46C79FD-C571-418B-AB0F-5EE936C85276}" type="slidenum">
              <a:rPr lang="en-GB" smtClean="0"/>
              <a:t>‹N°›</a:t>
            </a:fld>
            <a:endParaRPr lang="en-GB"/>
          </a:p>
        </p:txBody>
      </p:sp>
      <p:sp>
        <p:nvSpPr>
          <p:cNvPr id="2" name="Rectangle 1"/>
          <p:cNvSpPr/>
          <p:nvPr userDrawn="1"/>
        </p:nvSpPr>
        <p:spPr>
          <a:xfrm>
            <a:off x="0" y="0"/>
            <a:ext cx="12192000" cy="10781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oAutofit/>
          </a:bodyPr>
          <a:lstStyle/>
          <a:p>
            <a:pPr algn="ctr"/>
            <a:endParaRPr lang="en-GB"/>
          </a:p>
        </p:txBody>
      </p:sp>
      <p:sp>
        <p:nvSpPr>
          <p:cNvPr id="5" name="Rectangle 4"/>
          <p:cNvSpPr/>
          <p:nvPr userDrawn="1"/>
        </p:nvSpPr>
        <p:spPr>
          <a:xfrm>
            <a:off x="0" y="1078173"/>
            <a:ext cx="12192000" cy="5779827"/>
          </a:xfrm>
          <a:prstGeom prst="rect">
            <a:avLst/>
          </a:prstGeom>
          <a:solidFill>
            <a:srgbClr val="0356B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oAutofit/>
          </a:bodyPr>
          <a:lstStyle/>
          <a:p>
            <a:pPr algn="ctr"/>
            <a:endParaRPr lang="en-GB">
              <a:solidFill>
                <a:schemeClr val="accent4"/>
              </a:solidFill>
            </a:endParaRPr>
          </a:p>
        </p:txBody>
      </p:sp>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388933" y="258042"/>
            <a:ext cx="1659793" cy="1152460"/>
          </a:xfrm>
          <a:prstGeom prst="rect">
            <a:avLst/>
          </a:prstGeom>
        </p:spPr>
      </p:pic>
      <p:sp>
        <p:nvSpPr>
          <p:cNvPr id="6" name="Title 1"/>
          <p:cNvSpPr>
            <a:spLocks noGrp="1"/>
          </p:cNvSpPr>
          <p:nvPr>
            <p:ph type="ctrTitle"/>
          </p:nvPr>
        </p:nvSpPr>
        <p:spPr>
          <a:xfrm>
            <a:off x="1071350" y="1992572"/>
            <a:ext cx="10065224" cy="2149523"/>
          </a:xfrm>
        </p:spPr>
        <p:txBody>
          <a:bodyPr wrap="none" anchor="t">
            <a:noAutofit/>
          </a:bodyPr>
          <a:lstStyle>
            <a:lvl1pPr algn="l">
              <a:defRPr sz="6000" b="0">
                <a:solidFill>
                  <a:schemeClr val="bg1"/>
                </a:solidFill>
              </a:defRPr>
            </a:lvl1pPr>
          </a:lstStyle>
          <a:p>
            <a:r>
              <a:rPr lang="en-US"/>
              <a:t>Cliquez pour modifier le Style Master title</a:t>
            </a:r>
            <a:endParaRPr lang="en-GB" dirty="0"/>
          </a:p>
        </p:txBody>
      </p:sp>
      <p:cxnSp>
        <p:nvCxnSpPr>
          <p:cNvPr id="7" name="Straight Connector 6"/>
          <p:cNvCxnSpPr/>
          <p:nvPr userDrawn="1"/>
        </p:nvCxnSpPr>
        <p:spPr>
          <a:xfrm>
            <a:off x="838200" y="1978925"/>
            <a:ext cx="0" cy="4879075"/>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5741158" y="6619164"/>
            <a:ext cx="707409" cy="240594"/>
          </a:xfrm>
          <a:prstGeom prst="rect">
            <a:avLst/>
          </a:prstGeom>
          <a:solidFill>
            <a:srgbClr val="00449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oAutofit/>
          </a:bodyPr>
          <a:lstStyle/>
          <a:p>
            <a:pPr algn="ctr"/>
            <a:endParaRPr lang="en-GB"/>
          </a:p>
        </p:txBody>
      </p:sp>
      <p:sp>
        <p:nvSpPr>
          <p:cNvPr id="17" name="Subtitle 2"/>
          <p:cNvSpPr>
            <a:spLocks noGrp="1"/>
          </p:cNvSpPr>
          <p:nvPr>
            <p:ph type="subTitle" idx="1"/>
          </p:nvPr>
        </p:nvSpPr>
        <p:spPr>
          <a:xfrm>
            <a:off x="1071351" y="4418049"/>
            <a:ext cx="10065224" cy="897754"/>
          </a:xfrm>
        </p:spPr>
        <p:txBody>
          <a:bodyPr>
            <a:noAutofit/>
          </a:bodyPr>
          <a:lstStyle>
            <a:lvl1pPr marL="0" indent="0" algn="l">
              <a:buNone/>
              <a:defRPr sz="2800" i="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Cliquez pour modifier le Style Master subtitle</a:t>
            </a:r>
            <a:endParaRPr lang="en-GB" dirty="0"/>
          </a:p>
        </p:txBody>
      </p:sp>
      <p:sp>
        <p:nvSpPr>
          <p:cNvPr id="19" name="Text Placeholder 18"/>
          <p:cNvSpPr>
            <a:spLocks noGrp="1"/>
          </p:cNvSpPr>
          <p:nvPr>
            <p:ph type="body" sz="quarter" idx="13"/>
          </p:nvPr>
        </p:nvSpPr>
        <p:spPr>
          <a:xfrm>
            <a:off x="6096000" y="5557903"/>
            <a:ext cx="5040313" cy="528998"/>
          </a:xfrm>
        </p:spPr>
        <p:txBody>
          <a:bodyPr>
            <a:noAutofit/>
          </a:bodyPr>
          <a:lstStyle>
            <a:lvl1pPr marL="0" indent="0" algn="r">
              <a:buFontTx/>
              <a:buNone/>
              <a:defRPr sz="2200" i="1">
                <a:solidFill>
                  <a:schemeClr val="bg1"/>
                </a:solidFill>
              </a:defRPr>
            </a:lvl1pPr>
          </a:lstStyle>
          <a:p>
            <a:pPr lvl="0"/>
            <a:r>
              <a:rPr lang="en-US"/>
              <a:t>Modifier les Styles de texte maître</a:t>
            </a:r>
          </a:p>
        </p:txBody>
      </p:sp>
    </p:spTree>
    <p:extLst>
      <p:ext uri="{BB962C8B-B14F-4D97-AF65-F5344CB8AC3E}">
        <p14:creationId xmlns:p14="http://schemas.microsoft.com/office/powerpoint/2010/main" val="399218334"/>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198" y="1825625"/>
            <a:ext cx="5328000" cy="3906435"/>
          </a:xfrm>
        </p:spPr>
        <p:txBody>
          <a:bodyPr>
            <a:noAutofit/>
          </a:bodyPr>
          <a:lstStyle>
            <a:lvl3pPr>
              <a:spcBef>
                <a:spcPts val="0"/>
              </a:spcBef>
              <a:defRPr/>
            </a:lvl3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402250" y="1825625"/>
            <a:ext cx="5328000" cy="3906435"/>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Slide Number Placeholder 6"/>
          <p:cNvSpPr>
            <a:spLocks noGrp="1"/>
          </p:cNvSpPr>
          <p:nvPr>
            <p:ph type="sldNum" sz="quarter" idx="12"/>
          </p:nvPr>
        </p:nvSpPr>
        <p:spPr/>
        <p:txBody>
          <a:bodyPr/>
          <a:lstStyle/>
          <a:p>
            <a:fld id="{F46C79FD-C571-418B-AB0F-5EE936C85276}" type="slidenum">
              <a:rPr lang="en-GB" smtClean="0"/>
              <a:t>‹N°›</a:t>
            </a:fld>
            <a:endParaRPr lang="en-GB"/>
          </a:p>
        </p:txBody>
      </p:sp>
      <p:cxnSp>
        <p:nvCxnSpPr>
          <p:cNvPr id="10" name="Straight Connector 9"/>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dirty="0"/>
          </a:p>
        </p:txBody>
      </p:sp>
    </p:spTree>
    <p:extLst>
      <p:ext uri="{BB962C8B-B14F-4D97-AF65-F5344CB8AC3E}">
        <p14:creationId xmlns:p14="http://schemas.microsoft.com/office/powerpoint/2010/main" val="12467745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198" y="1825626"/>
            <a:ext cx="3358489" cy="3763134"/>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Slide Number Placeholder 6"/>
          <p:cNvSpPr>
            <a:spLocks noGrp="1"/>
          </p:cNvSpPr>
          <p:nvPr>
            <p:ph type="sldNum" sz="quarter" idx="12"/>
          </p:nvPr>
        </p:nvSpPr>
        <p:spPr/>
        <p:txBody>
          <a:bodyPr>
            <a:noAutofit/>
          </a:bodyPr>
          <a:lstStyle/>
          <a:p>
            <a:fld id="{F46C79FD-C571-418B-AB0F-5EE936C85276}" type="slidenum">
              <a:rPr lang="en-GB" smtClean="0"/>
              <a:t>‹N°›</a:t>
            </a:fld>
            <a:endParaRPr lang="en-GB"/>
          </a:p>
        </p:txBody>
      </p:sp>
      <p:sp>
        <p:nvSpPr>
          <p:cNvPr id="9" name="Content Placeholder 2"/>
          <p:cNvSpPr>
            <a:spLocks noGrp="1"/>
          </p:cNvSpPr>
          <p:nvPr>
            <p:ph sz="half" idx="13"/>
          </p:nvPr>
        </p:nvSpPr>
        <p:spPr>
          <a:xfrm>
            <a:off x="4604979" y="1825625"/>
            <a:ext cx="3358489" cy="3763134"/>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0" name="Content Placeholder 2"/>
          <p:cNvSpPr>
            <a:spLocks noGrp="1"/>
          </p:cNvSpPr>
          <p:nvPr>
            <p:ph sz="half" idx="14"/>
          </p:nvPr>
        </p:nvSpPr>
        <p:spPr>
          <a:xfrm>
            <a:off x="8371761" y="1825625"/>
            <a:ext cx="3358489" cy="3763134"/>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cxnSp>
        <p:nvCxnSpPr>
          <p:cNvPr id="12" name="Straight Connector 11"/>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3"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dirty="0"/>
          </a:p>
        </p:txBody>
      </p:sp>
    </p:spTree>
    <p:extLst>
      <p:ext uri="{BB962C8B-B14F-4D97-AF65-F5344CB8AC3E}">
        <p14:creationId xmlns:p14="http://schemas.microsoft.com/office/powerpoint/2010/main" val="22071010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9788" y="1681163"/>
            <a:ext cx="5157787" cy="823912"/>
          </a:xfrm>
        </p:spPr>
        <p:txBody>
          <a:bodyPr wrap="square" anchor="b">
            <a:noAutofit/>
          </a:bodyPr>
          <a:lstStyle>
            <a:lvl1pPr marL="0" indent="0">
              <a:buNone/>
              <a:defRPr sz="28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097331"/>
          </a:xfrm>
        </p:spPr>
        <p:txBody>
          <a:bodyPr wrap="square">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6172200" y="1681163"/>
            <a:ext cx="5183188" cy="823912"/>
          </a:xfrm>
          <a:noFill/>
        </p:spPr>
        <p:txBody>
          <a:bodyPr wrap="square" anchor="b">
            <a:noAutofit/>
          </a:bodyPr>
          <a:lstStyle>
            <a:lvl1pPr marL="0" indent="0">
              <a:buNone/>
              <a:defRPr sz="28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097331"/>
          </a:xfrm>
        </p:spPr>
        <p:txBody>
          <a:bodyPr wrap="square">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Slide Number Placeholder 8"/>
          <p:cNvSpPr>
            <a:spLocks noGrp="1"/>
          </p:cNvSpPr>
          <p:nvPr>
            <p:ph type="sldNum" sz="quarter" idx="12"/>
          </p:nvPr>
        </p:nvSpPr>
        <p:spPr/>
        <p:txBody>
          <a:bodyPr>
            <a:noAutofit/>
          </a:bodyPr>
          <a:lstStyle/>
          <a:p>
            <a:fld id="{F46C79FD-C571-418B-AB0F-5EE936C85276}" type="slidenum">
              <a:rPr lang="en-GB" smtClean="0"/>
              <a:t>‹N°›</a:t>
            </a:fld>
            <a:endParaRPr lang="en-GB"/>
          </a:p>
        </p:txBody>
      </p:sp>
      <p:cxnSp>
        <p:nvCxnSpPr>
          <p:cNvPr id="12" name="Straight Connector 11"/>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3"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dirty="0"/>
          </a:p>
        </p:txBody>
      </p:sp>
    </p:spTree>
    <p:extLst>
      <p:ext uri="{BB962C8B-B14F-4D97-AF65-F5344CB8AC3E}">
        <p14:creationId xmlns:p14="http://schemas.microsoft.com/office/powerpoint/2010/main" val="27426941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F46C79FD-C571-418B-AB0F-5EE936C85276}" type="slidenum">
              <a:rPr lang="en-GB" smtClean="0"/>
              <a:t>‹N°›</a:t>
            </a:fld>
            <a:endParaRPr lang="en-GB"/>
          </a:p>
        </p:txBody>
      </p:sp>
      <p:cxnSp>
        <p:nvCxnSpPr>
          <p:cNvPr id="8" name="Straight Connector 7"/>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dirty="0"/>
          </a:p>
        </p:txBody>
      </p:sp>
    </p:spTree>
    <p:extLst>
      <p:ext uri="{BB962C8B-B14F-4D97-AF65-F5344CB8AC3E}">
        <p14:creationId xmlns:p14="http://schemas.microsoft.com/office/powerpoint/2010/main" val="14843015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5" name="Picture Placeholder 4"/>
          <p:cNvSpPr>
            <a:spLocks noGrp="1"/>
          </p:cNvSpPr>
          <p:nvPr>
            <p:ph type="pic" sz="quarter" idx="13"/>
          </p:nvPr>
        </p:nvSpPr>
        <p:spPr>
          <a:xfrm>
            <a:off x="-59635" y="-59635"/>
            <a:ext cx="6155635" cy="6983896"/>
          </a:xfrm>
          <a:solidFill>
            <a:schemeClr val="bg2"/>
          </a:solidFill>
          <a:ln w="28575">
            <a:solidFill>
              <a:schemeClr val="accent5"/>
            </a:solidFill>
          </a:ln>
        </p:spPr>
        <p:txBody>
          <a:bodyPr/>
          <a:lstStyle/>
          <a:p>
            <a:r>
              <a:rPr lang="en-US"/>
              <a:t>Click icon to add picture</a:t>
            </a:r>
            <a:endParaRPr lang="en-GB" dirty="0"/>
          </a:p>
        </p:txBody>
      </p:sp>
      <p:sp>
        <p:nvSpPr>
          <p:cNvPr id="10" name="Rectangle 9"/>
          <p:cNvSpPr/>
          <p:nvPr userDrawn="1"/>
        </p:nvSpPr>
        <p:spPr>
          <a:xfrm>
            <a:off x="3214048" y="1992573"/>
            <a:ext cx="8550322" cy="361665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19447" y="743802"/>
            <a:ext cx="544923" cy="544923"/>
          </a:xfrm>
          <a:prstGeom prst="rect">
            <a:avLst/>
          </a:prstGeom>
        </p:spPr>
      </p:pic>
      <p:sp>
        <p:nvSpPr>
          <p:cNvPr id="3" name="Content Placeholder 2"/>
          <p:cNvSpPr>
            <a:spLocks noGrp="1"/>
          </p:cNvSpPr>
          <p:nvPr>
            <p:ph idx="1"/>
          </p:nvPr>
        </p:nvSpPr>
        <p:spPr>
          <a:xfrm>
            <a:off x="3538331" y="1992572"/>
            <a:ext cx="8226040" cy="3616657"/>
          </a:xfrm>
          <a:solidFill>
            <a:schemeClr val="bg1"/>
          </a:solidFill>
        </p:spPr>
        <p:txBody>
          <a:bodyPr lIns="360000" tIns="360000" rIns="360000" bIns="360000" anchor="ctr" anchorCtr="0">
            <a:noAutofit/>
          </a:bodyPr>
          <a:lstStyle>
            <a:lvl1pPr marL="0" indent="0">
              <a:buFontTx/>
              <a:buNone/>
              <a:defRPr i="1">
                <a:solidFill>
                  <a:schemeClr val="tx2"/>
                </a:solidFill>
              </a:defRPr>
            </a:lvl1pPr>
          </a:lstStyle>
          <a:p>
            <a:pPr lvl="0"/>
            <a:r>
              <a:rPr lang="en-US"/>
              <a:t>Edit Master text styles</a:t>
            </a:r>
          </a:p>
        </p:txBody>
      </p:sp>
    </p:spTree>
    <p:extLst>
      <p:ext uri="{BB962C8B-B14F-4D97-AF65-F5344CB8AC3E}">
        <p14:creationId xmlns:p14="http://schemas.microsoft.com/office/powerpoint/2010/main" val="1784062935"/>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icture and Content (half page)">
    <p:spTree>
      <p:nvGrpSpPr>
        <p:cNvPr id="1" name=""/>
        <p:cNvGrpSpPr/>
        <p:nvPr/>
      </p:nvGrpSpPr>
      <p:grpSpPr>
        <a:xfrm>
          <a:off x="0" y="0"/>
          <a:ext cx="0" cy="0"/>
          <a:chOff x="0" y="0"/>
          <a:chExt cx="0" cy="0"/>
        </a:xfrm>
      </p:grpSpPr>
      <p:sp>
        <p:nvSpPr>
          <p:cNvPr id="3" name="Content Placeholder 2"/>
          <p:cNvSpPr>
            <a:spLocks noGrp="1"/>
          </p:cNvSpPr>
          <p:nvPr>
            <p:ph idx="1"/>
          </p:nvPr>
        </p:nvSpPr>
        <p:spPr>
          <a:xfrm>
            <a:off x="6817056" y="1825625"/>
            <a:ext cx="4926841" cy="3769957"/>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Slide Number Placeholder 5"/>
          <p:cNvSpPr>
            <a:spLocks noGrp="1"/>
          </p:cNvSpPr>
          <p:nvPr>
            <p:ph type="sldNum" sz="quarter" idx="12"/>
          </p:nvPr>
        </p:nvSpPr>
        <p:spPr/>
        <p:txBody>
          <a:bodyPr/>
          <a:lstStyle/>
          <a:p>
            <a:fld id="{F46C79FD-C571-418B-AB0F-5EE936C85276}" type="slidenum">
              <a:rPr lang="en-GB" smtClean="0"/>
              <a:t>‹N°›</a:t>
            </a:fld>
            <a:endParaRPr lang="en-GB"/>
          </a:p>
        </p:txBody>
      </p:sp>
      <p:sp>
        <p:nvSpPr>
          <p:cNvPr id="10" name="Title Placeholder 1"/>
          <p:cNvSpPr>
            <a:spLocks noGrp="1"/>
          </p:cNvSpPr>
          <p:nvPr>
            <p:ph type="title"/>
          </p:nvPr>
        </p:nvSpPr>
        <p:spPr>
          <a:xfrm>
            <a:off x="6817056" y="482860"/>
            <a:ext cx="4669266" cy="782357"/>
          </a:xfrm>
          <a:prstGeom prst="rect">
            <a:avLst/>
          </a:prstGeom>
        </p:spPr>
        <p:txBody>
          <a:bodyPr vert="horz" lIns="91440" tIns="45720" rIns="91440" bIns="0" rtlCol="0" anchor="b" anchorCtr="0">
            <a:noAutofit/>
          </a:bodyPr>
          <a:lstStyle/>
          <a:p>
            <a:r>
              <a:rPr lang="en-US"/>
              <a:t>Click to edit Master title style</a:t>
            </a:r>
            <a:endParaRPr lang="en-GB" dirty="0"/>
          </a:p>
        </p:txBody>
      </p:sp>
      <p:sp>
        <p:nvSpPr>
          <p:cNvPr id="7" name="Picture Placeholder 4"/>
          <p:cNvSpPr>
            <a:spLocks noGrp="1"/>
          </p:cNvSpPr>
          <p:nvPr>
            <p:ph type="pic" sz="quarter" idx="13"/>
          </p:nvPr>
        </p:nvSpPr>
        <p:spPr>
          <a:xfrm>
            <a:off x="-46383" y="-46383"/>
            <a:ext cx="6142383" cy="6964017"/>
          </a:xfrm>
          <a:solidFill>
            <a:schemeClr val="bg2"/>
          </a:solidFill>
          <a:ln w="28575">
            <a:solidFill>
              <a:schemeClr val="accent5"/>
            </a:solidFill>
          </a:ln>
        </p:spPr>
        <p:txBody>
          <a:bodyPr/>
          <a:lstStyle/>
          <a:p>
            <a:r>
              <a:rPr lang="en-US"/>
              <a:t>Click icon to add picture</a:t>
            </a:r>
            <a:endParaRPr lang="en-GB" dirty="0"/>
          </a:p>
        </p:txBody>
      </p:sp>
    </p:spTree>
    <p:extLst>
      <p:ext uri="{BB962C8B-B14F-4D97-AF65-F5344CB8AC3E}">
        <p14:creationId xmlns:p14="http://schemas.microsoft.com/office/powerpoint/2010/main" val="3692034474"/>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3 images">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F46C79FD-C571-418B-AB0F-5EE936C85276}" type="slidenum">
              <a:rPr lang="en-GB" smtClean="0"/>
              <a:t>‹N°›</a:t>
            </a:fld>
            <a:endParaRPr lang="en-GB"/>
          </a:p>
        </p:txBody>
      </p:sp>
      <p:cxnSp>
        <p:nvCxnSpPr>
          <p:cNvPr id="8" name="Straight Connector 7"/>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dirty="0"/>
          </a:p>
        </p:txBody>
      </p:sp>
      <p:sp>
        <p:nvSpPr>
          <p:cNvPr id="3" name="Picture Placeholder 2"/>
          <p:cNvSpPr>
            <a:spLocks noGrp="1"/>
          </p:cNvSpPr>
          <p:nvPr>
            <p:ph type="pic" sz="quarter" idx="13"/>
          </p:nvPr>
        </p:nvSpPr>
        <p:spPr>
          <a:xfrm>
            <a:off x="970722" y="2284667"/>
            <a:ext cx="3141663" cy="2090737"/>
          </a:xfrm>
          <a:solidFill>
            <a:schemeClr val="bg2"/>
          </a:solidFill>
        </p:spPr>
        <p:txBody>
          <a:bodyPr/>
          <a:lstStyle/>
          <a:p>
            <a:r>
              <a:rPr lang="en-US"/>
              <a:t>Click icon to add picture</a:t>
            </a:r>
            <a:endParaRPr lang="en-GB"/>
          </a:p>
        </p:txBody>
      </p:sp>
      <p:sp>
        <p:nvSpPr>
          <p:cNvPr id="11" name="Picture Placeholder 2"/>
          <p:cNvSpPr>
            <a:spLocks noGrp="1"/>
          </p:cNvSpPr>
          <p:nvPr>
            <p:ph type="pic" sz="quarter" idx="14"/>
          </p:nvPr>
        </p:nvSpPr>
        <p:spPr>
          <a:xfrm>
            <a:off x="7901451" y="2284668"/>
            <a:ext cx="3141663" cy="2090737"/>
          </a:xfrm>
          <a:solidFill>
            <a:schemeClr val="bg2"/>
          </a:solidFill>
        </p:spPr>
        <p:txBody>
          <a:bodyPr/>
          <a:lstStyle/>
          <a:p>
            <a:r>
              <a:rPr lang="en-US"/>
              <a:t>Click icon to add picture</a:t>
            </a:r>
            <a:endParaRPr lang="en-GB"/>
          </a:p>
        </p:txBody>
      </p:sp>
      <p:sp>
        <p:nvSpPr>
          <p:cNvPr id="12" name="Picture Placeholder 2"/>
          <p:cNvSpPr>
            <a:spLocks noGrp="1"/>
          </p:cNvSpPr>
          <p:nvPr>
            <p:ph type="pic" sz="quarter" idx="15"/>
          </p:nvPr>
        </p:nvSpPr>
        <p:spPr>
          <a:xfrm>
            <a:off x="4436086" y="2284667"/>
            <a:ext cx="3141663" cy="2090737"/>
          </a:xfrm>
          <a:solidFill>
            <a:schemeClr val="bg2"/>
          </a:solidFill>
        </p:spPr>
        <p:txBody>
          <a:bodyPr/>
          <a:lstStyle/>
          <a:p>
            <a:r>
              <a:rPr lang="en-US"/>
              <a:t>Click icon to add picture</a:t>
            </a:r>
            <a:endParaRPr lang="en-GB"/>
          </a:p>
        </p:txBody>
      </p:sp>
      <p:sp>
        <p:nvSpPr>
          <p:cNvPr id="13" name="Text Placeholder 12"/>
          <p:cNvSpPr>
            <a:spLocks noGrp="1"/>
          </p:cNvSpPr>
          <p:nvPr>
            <p:ph type="body" sz="quarter" idx="16"/>
          </p:nvPr>
        </p:nvSpPr>
        <p:spPr>
          <a:xfrm>
            <a:off x="1206774" y="4038684"/>
            <a:ext cx="2669558" cy="1524235"/>
          </a:xfrm>
          <a:solidFill>
            <a:schemeClr val="bg1"/>
          </a:solidFill>
        </p:spPr>
        <p:txBody>
          <a:bodyPr tIns="90000"/>
          <a:lstStyle>
            <a:lvl1pPr marL="0" indent="0" algn="ctr">
              <a:buNone/>
              <a:defRPr sz="2000"/>
            </a:lvl1pPr>
          </a:lstStyle>
          <a:p>
            <a:pPr lvl="0"/>
            <a:r>
              <a:rPr lang="en-US"/>
              <a:t>Edit Master text styles</a:t>
            </a:r>
          </a:p>
        </p:txBody>
      </p:sp>
      <p:sp>
        <p:nvSpPr>
          <p:cNvPr id="15" name="Text Placeholder 12"/>
          <p:cNvSpPr>
            <a:spLocks noGrp="1"/>
          </p:cNvSpPr>
          <p:nvPr>
            <p:ph type="body" sz="quarter" idx="17"/>
          </p:nvPr>
        </p:nvSpPr>
        <p:spPr>
          <a:xfrm>
            <a:off x="4672139" y="4041944"/>
            <a:ext cx="2669558" cy="1524235"/>
          </a:xfrm>
          <a:solidFill>
            <a:schemeClr val="bg1"/>
          </a:solidFill>
        </p:spPr>
        <p:txBody>
          <a:bodyPr tIns="90000"/>
          <a:lstStyle>
            <a:lvl1pPr marL="0" indent="0" algn="ctr">
              <a:buNone/>
              <a:defRPr sz="2000"/>
            </a:lvl1pPr>
          </a:lstStyle>
          <a:p>
            <a:pPr lvl="0"/>
            <a:r>
              <a:rPr lang="en-US"/>
              <a:t>Edit Master text styles</a:t>
            </a:r>
          </a:p>
        </p:txBody>
      </p:sp>
      <p:sp>
        <p:nvSpPr>
          <p:cNvPr id="16" name="Text Placeholder 12"/>
          <p:cNvSpPr>
            <a:spLocks noGrp="1"/>
          </p:cNvSpPr>
          <p:nvPr>
            <p:ph type="body" sz="quarter" idx="18"/>
          </p:nvPr>
        </p:nvSpPr>
        <p:spPr>
          <a:xfrm>
            <a:off x="8137503" y="4037437"/>
            <a:ext cx="2669558" cy="1524235"/>
          </a:xfrm>
          <a:solidFill>
            <a:schemeClr val="bg1"/>
          </a:solidFill>
        </p:spPr>
        <p:txBody>
          <a:bodyPr tIns="90000"/>
          <a:lstStyle>
            <a:lvl1pPr marL="0" indent="0" algn="ctr">
              <a:buNone/>
              <a:defRPr sz="2000"/>
            </a:lvl1pPr>
          </a:lstStyle>
          <a:p>
            <a:pPr lvl="0"/>
            <a:r>
              <a:rPr lang="en-US"/>
              <a:t>Edit Master text styles</a:t>
            </a:r>
          </a:p>
        </p:txBody>
      </p:sp>
    </p:spTree>
    <p:extLst>
      <p:ext uri="{BB962C8B-B14F-4D97-AF65-F5344CB8AC3E}">
        <p14:creationId xmlns:p14="http://schemas.microsoft.com/office/powerpoint/2010/main" val="17801072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4 images">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F46C79FD-C571-418B-AB0F-5EE936C85276}" type="slidenum">
              <a:rPr lang="en-GB" smtClean="0"/>
              <a:t>‹N°›</a:t>
            </a:fld>
            <a:endParaRPr lang="en-GB"/>
          </a:p>
        </p:txBody>
      </p:sp>
      <p:cxnSp>
        <p:nvCxnSpPr>
          <p:cNvPr id="8" name="Straight Connector 7"/>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dirty="0"/>
          </a:p>
        </p:txBody>
      </p:sp>
      <p:sp>
        <p:nvSpPr>
          <p:cNvPr id="3" name="Picture Placeholder 2"/>
          <p:cNvSpPr>
            <a:spLocks noGrp="1"/>
          </p:cNvSpPr>
          <p:nvPr>
            <p:ph type="pic" sz="quarter" idx="13"/>
          </p:nvPr>
        </p:nvSpPr>
        <p:spPr>
          <a:xfrm>
            <a:off x="3713869" y="2159957"/>
            <a:ext cx="2461591" cy="1638158"/>
          </a:xfrm>
          <a:solidFill>
            <a:schemeClr val="bg2"/>
          </a:solidFill>
        </p:spPr>
        <p:txBody>
          <a:bodyPr/>
          <a:lstStyle/>
          <a:p>
            <a:r>
              <a:rPr lang="en-US"/>
              <a:t>Click icon to add picture</a:t>
            </a:r>
            <a:endParaRPr lang="en-GB"/>
          </a:p>
        </p:txBody>
      </p:sp>
      <p:sp>
        <p:nvSpPr>
          <p:cNvPr id="11" name="Picture Placeholder 2"/>
          <p:cNvSpPr>
            <a:spLocks noGrp="1"/>
          </p:cNvSpPr>
          <p:nvPr>
            <p:ph type="pic" sz="quarter" idx="14"/>
          </p:nvPr>
        </p:nvSpPr>
        <p:spPr>
          <a:xfrm>
            <a:off x="3713868" y="3968881"/>
            <a:ext cx="2461591" cy="1638158"/>
          </a:xfrm>
          <a:solidFill>
            <a:schemeClr val="bg2"/>
          </a:solidFill>
        </p:spPr>
        <p:txBody>
          <a:bodyPr/>
          <a:lstStyle/>
          <a:p>
            <a:r>
              <a:rPr lang="en-US"/>
              <a:t>Click icon to add picture</a:t>
            </a:r>
            <a:endParaRPr lang="en-GB"/>
          </a:p>
        </p:txBody>
      </p:sp>
      <p:sp>
        <p:nvSpPr>
          <p:cNvPr id="12" name="Picture Placeholder 2"/>
          <p:cNvSpPr>
            <a:spLocks noGrp="1"/>
          </p:cNvSpPr>
          <p:nvPr>
            <p:ph type="pic" sz="quarter" idx="15"/>
          </p:nvPr>
        </p:nvSpPr>
        <p:spPr>
          <a:xfrm>
            <a:off x="6324547" y="2159956"/>
            <a:ext cx="2461593" cy="1638159"/>
          </a:xfrm>
          <a:solidFill>
            <a:schemeClr val="bg2"/>
          </a:solidFill>
        </p:spPr>
        <p:txBody>
          <a:bodyPr/>
          <a:lstStyle/>
          <a:p>
            <a:r>
              <a:rPr lang="en-US"/>
              <a:t>Click icon to add picture</a:t>
            </a:r>
            <a:endParaRPr lang="en-GB"/>
          </a:p>
        </p:txBody>
      </p:sp>
      <p:sp>
        <p:nvSpPr>
          <p:cNvPr id="13" name="Text Placeholder 12"/>
          <p:cNvSpPr>
            <a:spLocks noGrp="1"/>
          </p:cNvSpPr>
          <p:nvPr>
            <p:ph type="body" sz="quarter" idx="16"/>
          </p:nvPr>
        </p:nvSpPr>
        <p:spPr>
          <a:xfrm>
            <a:off x="8935227" y="3968880"/>
            <a:ext cx="2520000" cy="1638158"/>
          </a:xfrm>
          <a:noFill/>
        </p:spPr>
        <p:txBody>
          <a:bodyPr tIns="90000"/>
          <a:lstStyle>
            <a:lvl1pPr marL="0" indent="0" algn="l">
              <a:buNone/>
              <a:defRPr sz="2000"/>
            </a:lvl1pPr>
          </a:lstStyle>
          <a:p>
            <a:pPr lvl="0"/>
            <a:r>
              <a:rPr lang="en-US"/>
              <a:t>Edit Master text styles</a:t>
            </a:r>
          </a:p>
        </p:txBody>
      </p:sp>
      <p:sp>
        <p:nvSpPr>
          <p:cNvPr id="16" name="Text Placeholder 12"/>
          <p:cNvSpPr>
            <a:spLocks noGrp="1"/>
          </p:cNvSpPr>
          <p:nvPr>
            <p:ph type="body" sz="quarter" idx="18"/>
          </p:nvPr>
        </p:nvSpPr>
        <p:spPr>
          <a:xfrm>
            <a:off x="1033617" y="2159957"/>
            <a:ext cx="2520000" cy="1638159"/>
          </a:xfrm>
          <a:noFill/>
        </p:spPr>
        <p:txBody>
          <a:bodyPr tIns="90000"/>
          <a:lstStyle>
            <a:lvl1pPr marL="0" indent="0" algn="r">
              <a:buNone/>
              <a:defRPr sz="2000"/>
            </a:lvl1pPr>
          </a:lstStyle>
          <a:p>
            <a:pPr lvl="0"/>
            <a:r>
              <a:rPr lang="en-US"/>
              <a:t>Edit Master text styles</a:t>
            </a:r>
          </a:p>
        </p:txBody>
      </p:sp>
      <p:sp>
        <p:nvSpPr>
          <p:cNvPr id="14" name="Picture Placeholder 2"/>
          <p:cNvSpPr>
            <a:spLocks noGrp="1"/>
          </p:cNvSpPr>
          <p:nvPr>
            <p:ph type="pic" sz="quarter" idx="19"/>
          </p:nvPr>
        </p:nvSpPr>
        <p:spPr>
          <a:xfrm>
            <a:off x="6324549" y="3968880"/>
            <a:ext cx="2461591" cy="1638158"/>
          </a:xfrm>
          <a:solidFill>
            <a:schemeClr val="bg2"/>
          </a:solidFill>
        </p:spPr>
        <p:txBody>
          <a:bodyPr/>
          <a:lstStyle/>
          <a:p>
            <a:r>
              <a:rPr lang="en-US"/>
              <a:t>Click icon to add picture</a:t>
            </a:r>
            <a:endParaRPr lang="en-GB"/>
          </a:p>
        </p:txBody>
      </p:sp>
      <p:sp>
        <p:nvSpPr>
          <p:cNvPr id="17" name="Text Placeholder 12"/>
          <p:cNvSpPr>
            <a:spLocks noGrp="1"/>
          </p:cNvSpPr>
          <p:nvPr>
            <p:ph type="body" sz="quarter" idx="20"/>
          </p:nvPr>
        </p:nvSpPr>
        <p:spPr>
          <a:xfrm>
            <a:off x="1033617" y="3968881"/>
            <a:ext cx="2520000" cy="1638158"/>
          </a:xfrm>
          <a:noFill/>
        </p:spPr>
        <p:txBody>
          <a:bodyPr tIns="90000"/>
          <a:lstStyle>
            <a:lvl1pPr marL="0" indent="0" algn="r">
              <a:buNone/>
              <a:defRPr sz="2000"/>
            </a:lvl1pPr>
          </a:lstStyle>
          <a:p>
            <a:pPr lvl="0"/>
            <a:r>
              <a:rPr lang="en-US"/>
              <a:t>Edit Master text styles</a:t>
            </a:r>
          </a:p>
        </p:txBody>
      </p:sp>
      <p:sp>
        <p:nvSpPr>
          <p:cNvPr id="18" name="Text Placeholder 12"/>
          <p:cNvSpPr>
            <a:spLocks noGrp="1"/>
          </p:cNvSpPr>
          <p:nvPr>
            <p:ph type="body" sz="quarter" idx="21"/>
          </p:nvPr>
        </p:nvSpPr>
        <p:spPr>
          <a:xfrm>
            <a:off x="8966322" y="2159956"/>
            <a:ext cx="2520000" cy="1638159"/>
          </a:xfrm>
          <a:noFill/>
        </p:spPr>
        <p:txBody>
          <a:bodyPr tIns="90000"/>
          <a:lstStyle>
            <a:lvl1pPr marL="0" indent="0" algn="l">
              <a:buNone/>
              <a:defRPr sz="2000"/>
            </a:lvl1pPr>
          </a:lstStyle>
          <a:p>
            <a:pPr lvl="0"/>
            <a:r>
              <a:rPr lang="en-US"/>
              <a:t>Edit Master text styles</a:t>
            </a:r>
          </a:p>
        </p:txBody>
      </p:sp>
    </p:spTree>
    <p:extLst>
      <p:ext uri="{BB962C8B-B14F-4D97-AF65-F5344CB8AC3E}">
        <p14:creationId xmlns:p14="http://schemas.microsoft.com/office/powerpoint/2010/main" val="363855668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Picture Placeholder 2"/>
          <p:cNvSpPr>
            <a:spLocks noGrp="1"/>
          </p:cNvSpPr>
          <p:nvPr>
            <p:ph type="pic" sz="quarter" idx="13"/>
          </p:nvPr>
        </p:nvSpPr>
        <p:spPr>
          <a:xfrm>
            <a:off x="0" y="0"/>
            <a:ext cx="12192000" cy="3429000"/>
          </a:xfrm>
          <a:solidFill>
            <a:schemeClr val="bg2"/>
          </a:solidFill>
        </p:spPr>
        <p:txBody>
          <a:bodyPr/>
          <a:lstStyle/>
          <a:p>
            <a:r>
              <a:rPr lang="en-US"/>
              <a:t>Click icon to add picture</a:t>
            </a:r>
            <a:endParaRPr lang="en-GB"/>
          </a:p>
        </p:txBody>
      </p:sp>
      <p:sp>
        <p:nvSpPr>
          <p:cNvPr id="2" name="Title 1"/>
          <p:cNvSpPr>
            <a:spLocks noGrp="1"/>
          </p:cNvSpPr>
          <p:nvPr>
            <p:ph type="title"/>
          </p:nvPr>
        </p:nvSpPr>
        <p:spPr>
          <a:xfrm>
            <a:off x="838200" y="2646643"/>
            <a:ext cx="10515600" cy="782357"/>
          </a:xfrm>
          <a:solidFill>
            <a:schemeClr val="bg1"/>
          </a:solidFill>
        </p:spPr>
        <p:txBody>
          <a:bodyPr/>
          <a:lstStyle/>
          <a:p>
            <a:r>
              <a:rPr lang="en-US"/>
              <a:t>Click to edit Master title style</a:t>
            </a:r>
            <a:endParaRPr lang="en-GB"/>
          </a:p>
        </p:txBody>
      </p:sp>
      <p:sp>
        <p:nvSpPr>
          <p:cNvPr id="3" name="Slide Number Placeholder 2"/>
          <p:cNvSpPr>
            <a:spLocks noGrp="1"/>
          </p:cNvSpPr>
          <p:nvPr>
            <p:ph type="sldNum" sz="quarter" idx="10"/>
          </p:nvPr>
        </p:nvSpPr>
        <p:spPr/>
        <p:txBody>
          <a:bodyPr/>
          <a:lstStyle/>
          <a:p>
            <a:fld id="{F46C79FD-C571-418B-AB0F-5EE936C85276}" type="slidenum">
              <a:rPr lang="en-GB" smtClean="0"/>
              <a:pPr/>
              <a:t>‹N°›</a:t>
            </a:fld>
            <a:endParaRPr lang="en-GB" dirty="0"/>
          </a:p>
        </p:txBody>
      </p:sp>
      <p:sp>
        <p:nvSpPr>
          <p:cNvPr id="6" name="Text Placeholder 5"/>
          <p:cNvSpPr>
            <a:spLocks noGrp="1"/>
          </p:cNvSpPr>
          <p:nvPr>
            <p:ph type="body" sz="quarter" idx="14"/>
          </p:nvPr>
        </p:nvSpPr>
        <p:spPr>
          <a:xfrm>
            <a:off x="838200" y="3630613"/>
            <a:ext cx="10515600" cy="203517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4136774602"/>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46C79FD-C571-418B-AB0F-5EE936C85276}" type="slidenum">
              <a:rPr lang="en-GB" smtClean="0"/>
              <a:t>‹N°›</a:t>
            </a:fld>
            <a:endParaRPr lang="en-GB"/>
          </a:p>
        </p:txBody>
      </p:sp>
    </p:spTree>
    <p:extLst>
      <p:ext uri="{BB962C8B-B14F-4D97-AF65-F5344CB8AC3E}">
        <p14:creationId xmlns:p14="http://schemas.microsoft.com/office/powerpoint/2010/main" val="24141180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8" name="Picture 7"/>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1850288"/>
            <a:ext cx="12192000" cy="5018345"/>
          </a:xfrm>
          <a:prstGeom prst="rect">
            <a:avLst/>
          </a:prstGeom>
        </p:spPr>
      </p:pic>
      <p:sp>
        <p:nvSpPr>
          <p:cNvPr id="4" name="Slide Number Placeholder 3"/>
          <p:cNvSpPr>
            <a:spLocks noGrp="1"/>
          </p:cNvSpPr>
          <p:nvPr>
            <p:ph type="sldNum" sz="quarter" idx="12"/>
          </p:nvPr>
        </p:nvSpPr>
        <p:spPr/>
        <p:txBody>
          <a:bodyPr>
            <a:noAutofit/>
          </a:bodyPr>
          <a:lstStyle/>
          <a:p>
            <a:fld id="{F46C79FD-C571-418B-AB0F-5EE936C85276}" type="slidenum">
              <a:rPr lang="en-GB" smtClean="0"/>
              <a:t>‹N°›</a:t>
            </a:fld>
            <a:endParaRPr lang="en-GB"/>
          </a:p>
        </p:txBody>
      </p:sp>
      <p:sp>
        <p:nvSpPr>
          <p:cNvPr id="2" name="Rectangle 1"/>
          <p:cNvSpPr/>
          <p:nvPr userDrawn="1"/>
        </p:nvSpPr>
        <p:spPr>
          <a:xfrm>
            <a:off x="0" y="0"/>
            <a:ext cx="12192000" cy="10781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5" name="Rectangle 4"/>
          <p:cNvSpPr/>
          <p:nvPr userDrawn="1"/>
        </p:nvSpPr>
        <p:spPr>
          <a:xfrm>
            <a:off x="0" y="1078174"/>
            <a:ext cx="12192000" cy="2890800"/>
          </a:xfrm>
          <a:prstGeom prst="rect">
            <a:avLst/>
          </a:prstGeom>
          <a:solidFill>
            <a:srgbClr val="0356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solidFill>
                <a:schemeClr val="accent4"/>
              </a:solidFill>
            </a:endParaRPr>
          </a:p>
        </p:txBody>
      </p:sp>
      <p:pic>
        <p:nvPicPr>
          <p:cNvPr id="3" name="Picture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388933" y="258042"/>
            <a:ext cx="1659793" cy="1152460"/>
          </a:xfrm>
          <a:prstGeom prst="rect">
            <a:avLst/>
          </a:prstGeom>
        </p:spPr>
      </p:pic>
      <p:sp>
        <p:nvSpPr>
          <p:cNvPr id="6" name="Title 1"/>
          <p:cNvSpPr>
            <a:spLocks noGrp="1"/>
          </p:cNvSpPr>
          <p:nvPr>
            <p:ph type="ctrTitle"/>
          </p:nvPr>
        </p:nvSpPr>
        <p:spPr>
          <a:xfrm>
            <a:off x="1071350" y="1992572"/>
            <a:ext cx="10065224" cy="872647"/>
          </a:xfrm>
        </p:spPr>
        <p:txBody>
          <a:bodyPr anchor="t">
            <a:normAutofit/>
          </a:bodyPr>
          <a:lstStyle>
            <a:lvl1pPr algn="l">
              <a:defRPr sz="6000" b="0">
                <a:solidFill>
                  <a:schemeClr val="bg1"/>
                </a:solidFill>
              </a:defRPr>
            </a:lvl1pPr>
          </a:lstStyle>
          <a:p>
            <a:r>
              <a:rPr lang="en-US"/>
              <a:t>Click to edit Master title style</a:t>
            </a:r>
            <a:endParaRPr lang="en-GB" dirty="0"/>
          </a:p>
        </p:txBody>
      </p:sp>
      <p:cxnSp>
        <p:nvCxnSpPr>
          <p:cNvPr id="7" name="Straight Connector 6"/>
          <p:cNvCxnSpPr/>
          <p:nvPr userDrawn="1"/>
        </p:nvCxnSpPr>
        <p:spPr>
          <a:xfrm>
            <a:off x="838200" y="1978925"/>
            <a:ext cx="0" cy="4879075"/>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5741158" y="6619164"/>
            <a:ext cx="707409" cy="240594"/>
          </a:xfrm>
          <a:prstGeom prst="rect">
            <a:avLst/>
          </a:prstGeom>
          <a:solidFill>
            <a:srgbClr val="0044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17" name="Subtitle 2"/>
          <p:cNvSpPr>
            <a:spLocks noGrp="1"/>
          </p:cNvSpPr>
          <p:nvPr>
            <p:ph type="subTitle" idx="1"/>
          </p:nvPr>
        </p:nvSpPr>
        <p:spPr>
          <a:xfrm>
            <a:off x="1071351" y="3067468"/>
            <a:ext cx="10065224" cy="897754"/>
          </a:xfrm>
        </p:spPr>
        <p:txBody>
          <a:bodyPr>
            <a:noAutofit/>
          </a:bodyPr>
          <a:lstStyle>
            <a:lvl1pPr marL="0" indent="0" algn="l">
              <a:buNone/>
              <a:defRPr sz="2800" i="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19" name="Text Placeholder 18"/>
          <p:cNvSpPr>
            <a:spLocks noGrp="1"/>
          </p:cNvSpPr>
          <p:nvPr>
            <p:ph type="body" sz="quarter" idx="13"/>
          </p:nvPr>
        </p:nvSpPr>
        <p:spPr>
          <a:xfrm>
            <a:off x="6096000" y="5783535"/>
            <a:ext cx="5040313" cy="528998"/>
          </a:xfrm>
        </p:spPr>
        <p:txBody>
          <a:bodyPr anchor="b" anchorCtr="0">
            <a:noAutofit/>
          </a:bodyPr>
          <a:lstStyle>
            <a:lvl1pPr marL="0" indent="0" algn="r">
              <a:buFontTx/>
              <a:buNone/>
              <a:defRPr sz="2200" i="1">
                <a:solidFill>
                  <a:schemeClr val="bg1"/>
                </a:solidFill>
              </a:defRPr>
            </a:lvl1pPr>
          </a:lstStyle>
          <a:p>
            <a:pPr lvl="0"/>
            <a:r>
              <a:rPr lang="en-US"/>
              <a:t>Edit Master text styles</a:t>
            </a:r>
          </a:p>
        </p:txBody>
      </p:sp>
    </p:spTree>
    <p:extLst>
      <p:ext uri="{BB962C8B-B14F-4D97-AF65-F5344CB8AC3E}">
        <p14:creationId xmlns:p14="http://schemas.microsoft.com/office/powerpoint/2010/main" val="1069985829"/>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802219"/>
            <a:ext cx="12192000" cy="6059194"/>
          </a:xfrm>
          <a:prstGeom prst="rect">
            <a:avLst/>
          </a:prstGeom>
        </p:spPr>
      </p:pic>
      <p:sp>
        <p:nvSpPr>
          <p:cNvPr id="14" name="Rectangle 13"/>
          <p:cNvSpPr/>
          <p:nvPr userDrawn="1"/>
        </p:nvSpPr>
        <p:spPr>
          <a:xfrm>
            <a:off x="5289" y="1078173"/>
            <a:ext cx="12197346" cy="5783239"/>
          </a:xfrm>
          <a:prstGeom prst="rect">
            <a:avLst/>
          </a:prstGeom>
          <a:solidFill>
            <a:srgbClr val="024EA2">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solidFill>
                <a:schemeClr val="accent4"/>
              </a:solidFill>
            </a:endParaRPr>
          </a:p>
        </p:txBody>
      </p:sp>
      <p:sp>
        <p:nvSpPr>
          <p:cNvPr id="2" name="Rectangle 1"/>
          <p:cNvSpPr/>
          <p:nvPr userDrawn="1"/>
        </p:nvSpPr>
        <p:spPr>
          <a:xfrm>
            <a:off x="0" y="0"/>
            <a:ext cx="12192000" cy="10781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6" name="Title 1"/>
          <p:cNvSpPr>
            <a:spLocks noGrp="1"/>
          </p:cNvSpPr>
          <p:nvPr>
            <p:ph type="ctrTitle"/>
          </p:nvPr>
        </p:nvSpPr>
        <p:spPr>
          <a:xfrm>
            <a:off x="1071350" y="1992572"/>
            <a:ext cx="10065224" cy="2149523"/>
          </a:xfrm>
        </p:spPr>
        <p:txBody>
          <a:bodyPr wrap="none" anchor="t">
            <a:noAutofit/>
          </a:bodyPr>
          <a:lstStyle>
            <a:lvl1pPr algn="l">
              <a:defRPr sz="6000" b="0">
                <a:solidFill>
                  <a:schemeClr val="bg1"/>
                </a:solidFill>
              </a:defRPr>
            </a:lvl1pPr>
          </a:lstStyle>
          <a:p>
            <a:r>
              <a:rPr lang="en-US"/>
              <a:t>Click to edit Master title style</a:t>
            </a:r>
            <a:endParaRPr lang="en-GB" dirty="0"/>
          </a:p>
        </p:txBody>
      </p:sp>
      <p:cxnSp>
        <p:nvCxnSpPr>
          <p:cNvPr id="7" name="Straight Connector 6"/>
          <p:cNvCxnSpPr/>
          <p:nvPr userDrawn="1"/>
        </p:nvCxnSpPr>
        <p:spPr>
          <a:xfrm>
            <a:off x="838200" y="1978925"/>
            <a:ext cx="0" cy="4879075"/>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5741158" y="6619164"/>
            <a:ext cx="707409" cy="240594"/>
          </a:xfrm>
          <a:prstGeom prst="rect">
            <a:avLst/>
          </a:prstGeom>
          <a:solidFill>
            <a:srgbClr val="0044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12" name="Subtitle 2"/>
          <p:cNvSpPr>
            <a:spLocks noGrp="1"/>
          </p:cNvSpPr>
          <p:nvPr>
            <p:ph type="subTitle" idx="1"/>
          </p:nvPr>
        </p:nvSpPr>
        <p:spPr>
          <a:xfrm>
            <a:off x="1071351" y="4418049"/>
            <a:ext cx="10065224" cy="897754"/>
          </a:xfrm>
        </p:spPr>
        <p:txBody>
          <a:bodyPr wrap="none">
            <a:noAutofit/>
          </a:bodyPr>
          <a:lstStyle>
            <a:lvl1pPr marL="0" indent="0" algn="l">
              <a:buNone/>
              <a:defRPr sz="2800" i="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pic>
        <p:nvPicPr>
          <p:cNvPr id="3" name="Picture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388933" y="258042"/>
            <a:ext cx="1659793" cy="1152460"/>
          </a:xfrm>
          <a:prstGeom prst="rect">
            <a:avLst/>
          </a:prstGeom>
        </p:spPr>
      </p:pic>
      <p:sp>
        <p:nvSpPr>
          <p:cNvPr id="16" name="Text Placeholder 18"/>
          <p:cNvSpPr>
            <a:spLocks noGrp="1"/>
          </p:cNvSpPr>
          <p:nvPr>
            <p:ph type="body" sz="quarter" idx="13"/>
          </p:nvPr>
        </p:nvSpPr>
        <p:spPr>
          <a:xfrm>
            <a:off x="6096000" y="5557903"/>
            <a:ext cx="5040313" cy="528998"/>
          </a:xfrm>
        </p:spPr>
        <p:txBody>
          <a:bodyPr wrap="none">
            <a:noAutofit/>
          </a:bodyPr>
          <a:lstStyle>
            <a:lvl1pPr marL="0" indent="0" algn="r">
              <a:buFontTx/>
              <a:buNone/>
              <a:defRPr sz="2200" i="1">
                <a:solidFill>
                  <a:schemeClr val="bg1"/>
                </a:solidFill>
              </a:defRPr>
            </a:lvl1pPr>
          </a:lstStyle>
          <a:p>
            <a:pPr lvl="0"/>
            <a:r>
              <a:rPr lang="en-US"/>
              <a:t>Edit Master text styles</a:t>
            </a:r>
          </a:p>
        </p:txBody>
      </p:sp>
    </p:spTree>
    <p:extLst>
      <p:ext uri="{BB962C8B-B14F-4D97-AF65-F5344CB8AC3E}">
        <p14:creationId xmlns:p14="http://schemas.microsoft.com/office/powerpoint/2010/main" val="1824428724"/>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Chapter Slide">
    <p:spTree>
      <p:nvGrpSpPr>
        <p:cNvPr id="1" name=""/>
        <p:cNvGrpSpPr/>
        <p:nvPr/>
      </p:nvGrpSpPr>
      <p:grpSpPr>
        <a:xfrm>
          <a:off x="0" y="0"/>
          <a:ext cx="0" cy="0"/>
          <a:chOff x="0" y="0"/>
          <a:chExt cx="0" cy="0"/>
        </a:xfrm>
      </p:grpSpPr>
      <p:sp>
        <p:nvSpPr>
          <p:cNvPr id="4" name="Rectangle 3"/>
          <p:cNvSpPr/>
          <p:nvPr userDrawn="1"/>
        </p:nvSpPr>
        <p:spPr>
          <a:xfrm>
            <a:off x="0" y="0"/>
            <a:ext cx="12192000" cy="6858000"/>
          </a:xfrm>
          <a:prstGeom prst="rect">
            <a:avLst/>
          </a:prstGeom>
          <a:solidFill>
            <a:srgbClr val="0356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2" name="Title 1"/>
          <p:cNvSpPr>
            <a:spLocks noGrp="1"/>
          </p:cNvSpPr>
          <p:nvPr>
            <p:ph type="ctrTitle"/>
          </p:nvPr>
        </p:nvSpPr>
        <p:spPr>
          <a:xfrm>
            <a:off x="1070189" y="1122363"/>
            <a:ext cx="10676038" cy="2387600"/>
          </a:xfrm>
        </p:spPr>
        <p:txBody>
          <a:bodyPr anchor="b">
            <a:noAutofit/>
          </a:bodyPr>
          <a:lstStyle>
            <a:lvl1pPr algn="l">
              <a:defRPr sz="6000">
                <a:solidFill>
                  <a:schemeClr val="accent5"/>
                </a:solidFill>
              </a:defRPr>
            </a:lvl1pPr>
          </a:lstStyle>
          <a:p>
            <a:r>
              <a:rPr lang="en-US"/>
              <a:t>Click to edit Master title style</a:t>
            </a:r>
            <a:endParaRPr lang="en-GB" dirty="0"/>
          </a:p>
        </p:txBody>
      </p:sp>
      <p:sp>
        <p:nvSpPr>
          <p:cNvPr id="3" name="Subtitle 2"/>
          <p:cNvSpPr>
            <a:spLocks noGrp="1"/>
          </p:cNvSpPr>
          <p:nvPr>
            <p:ph type="subTitle" idx="1"/>
          </p:nvPr>
        </p:nvSpPr>
        <p:spPr>
          <a:xfrm>
            <a:off x="1070189" y="3602038"/>
            <a:ext cx="10676038" cy="1655762"/>
          </a:xfrm>
        </p:spPr>
        <p:txBody>
          <a:bodyPr>
            <a:noAutofit/>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6" name="Slide Number Placeholder 5"/>
          <p:cNvSpPr>
            <a:spLocks noGrp="1"/>
          </p:cNvSpPr>
          <p:nvPr>
            <p:ph type="sldNum" sz="quarter" idx="12"/>
          </p:nvPr>
        </p:nvSpPr>
        <p:spPr/>
        <p:txBody>
          <a:bodyPr>
            <a:noAutofit/>
          </a:bodyPr>
          <a:lstStyle>
            <a:lvl1pPr>
              <a:defRPr>
                <a:solidFill>
                  <a:schemeClr val="bg1"/>
                </a:solidFill>
              </a:defRPr>
            </a:lvl1pPr>
          </a:lstStyle>
          <a:p>
            <a:fld id="{F46C79FD-C571-418B-AB0F-5EE936C85276}" type="slidenum">
              <a:rPr lang="en-GB" smtClean="0"/>
              <a:pPr/>
              <a:t>‹N°›</a:t>
            </a:fld>
            <a:endParaRPr lang="en-GB" dirty="0"/>
          </a:p>
        </p:txBody>
      </p:sp>
      <p:cxnSp>
        <p:nvCxnSpPr>
          <p:cNvPr id="7" name="Straight Connector 6"/>
          <p:cNvCxnSpPr/>
          <p:nvPr userDrawn="1"/>
        </p:nvCxnSpPr>
        <p:spPr>
          <a:xfrm>
            <a:off x="838200" y="0"/>
            <a:ext cx="0" cy="3295934"/>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027715" y="6045257"/>
            <a:ext cx="1718512" cy="451153"/>
          </a:xfrm>
          <a:prstGeom prst="rect">
            <a:avLst/>
          </a:prstGeom>
        </p:spPr>
      </p:pic>
    </p:spTree>
    <p:extLst>
      <p:ext uri="{BB962C8B-B14F-4D97-AF65-F5344CB8AC3E}">
        <p14:creationId xmlns:p14="http://schemas.microsoft.com/office/powerpoint/2010/main" val="3788699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hapter Slide (2)">
    <p:spTree>
      <p:nvGrpSpPr>
        <p:cNvPr id="1" name=""/>
        <p:cNvGrpSpPr/>
        <p:nvPr/>
      </p:nvGrpSpPr>
      <p:grpSpPr>
        <a:xfrm>
          <a:off x="0" y="0"/>
          <a:ext cx="0" cy="0"/>
          <a:chOff x="0" y="0"/>
          <a:chExt cx="0" cy="0"/>
        </a:xfrm>
      </p:grpSpPr>
      <p:sp>
        <p:nvSpPr>
          <p:cNvPr id="7" name="Rectangle 6"/>
          <p:cNvSpPr/>
          <p:nvPr userDrawn="1"/>
        </p:nvSpPr>
        <p:spPr>
          <a:xfrm>
            <a:off x="0" y="0"/>
            <a:ext cx="12192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6" name="Slide Number Placeholder 5"/>
          <p:cNvSpPr>
            <a:spLocks noGrp="1"/>
          </p:cNvSpPr>
          <p:nvPr>
            <p:ph type="sldNum" sz="quarter" idx="12"/>
          </p:nvPr>
        </p:nvSpPr>
        <p:spPr/>
        <p:txBody>
          <a:bodyPr>
            <a:noAutofit/>
          </a:bodyPr>
          <a:lstStyle/>
          <a:p>
            <a:fld id="{F46C79FD-C571-418B-AB0F-5EE936C85276}" type="slidenum">
              <a:rPr lang="en-GB" smtClean="0"/>
              <a:t>‹N°›</a:t>
            </a:fld>
            <a:endParaRPr lang="en-GB"/>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033852" y="6045865"/>
            <a:ext cx="1716200" cy="450546"/>
          </a:xfrm>
          <a:prstGeom prst="rect">
            <a:avLst/>
          </a:prstGeom>
        </p:spPr>
      </p:pic>
      <p:sp>
        <p:nvSpPr>
          <p:cNvPr id="11" name="Title 1"/>
          <p:cNvSpPr>
            <a:spLocks noGrp="1"/>
          </p:cNvSpPr>
          <p:nvPr>
            <p:ph type="ctrTitle"/>
          </p:nvPr>
        </p:nvSpPr>
        <p:spPr>
          <a:xfrm>
            <a:off x="1077013" y="1122363"/>
            <a:ext cx="10156297" cy="2387600"/>
          </a:xfrm>
        </p:spPr>
        <p:txBody>
          <a:bodyPr anchor="b">
            <a:noAutofit/>
          </a:bodyPr>
          <a:lstStyle>
            <a:lvl1pPr algn="l">
              <a:defRPr sz="6000">
                <a:solidFill>
                  <a:schemeClr val="tx2"/>
                </a:solidFill>
              </a:defRPr>
            </a:lvl1pPr>
          </a:lstStyle>
          <a:p>
            <a:r>
              <a:rPr lang="en-US"/>
              <a:t>Click to edit Master title style</a:t>
            </a:r>
            <a:endParaRPr lang="en-GB" dirty="0"/>
          </a:p>
        </p:txBody>
      </p:sp>
      <p:cxnSp>
        <p:nvCxnSpPr>
          <p:cNvPr id="13" name="Straight Connector 12"/>
          <p:cNvCxnSpPr/>
          <p:nvPr userDrawn="1"/>
        </p:nvCxnSpPr>
        <p:spPr>
          <a:xfrm>
            <a:off x="838200" y="0"/>
            <a:ext cx="0" cy="3295934"/>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Subtitle 2"/>
          <p:cNvSpPr>
            <a:spLocks noGrp="1"/>
          </p:cNvSpPr>
          <p:nvPr>
            <p:ph type="subTitle" idx="1"/>
          </p:nvPr>
        </p:nvSpPr>
        <p:spPr>
          <a:xfrm>
            <a:off x="1070189" y="3602038"/>
            <a:ext cx="10156297" cy="1655762"/>
          </a:xfrm>
        </p:spPr>
        <p:txBody>
          <a:bodyPr>
            <a:noAutofit/>
          </a:bodyPr>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Tree>
    <p:extLst>
      <p:ext uri="{BB962C8B-B14F-4D97-AF65-F5344CB8AC3E}">
        <p14:creationId xmlns:p14="http://schemas.microsoft.com/office/powerpoint/2010/main" val="932509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ast slide (option 1)">
    <p:spTree>
      <p:nvGrpSpPr>
        <p:cNvPr id="1" name=""/>
        <p:cNvGrpSpPr/>
        <p:nvPr/>
      </p:nvGrpSpPr>
      <p:grpSpPr>
        <a:xfrm>
          <a:off x="0" y="0"/>
          <a:ext cx="0" cy="0"/>
          <a:chOff x="0" y="0"/>
          <a:chExt cx="0" cy="0"/>
        </a:xfrm>
      </p:grpSpPr>
      <p:sp>
        <p:nvSpPr>
          <p:cNvPr id="7" name="Rectangle 6"/>
          <p:cNvSpPr/>
          <p:nvPr userDrawn="1"/>
        </p:nvSpPr>
        <p:spPr>
          <a:xfrm>
            <a:off x="0" y="1"/>
            <a:ext cx="12192000" cy="342899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oAutofit/>
          </a:bodyPr>
          <a:lstStyle/>
          <a:p>
            <a:pPr algn="ctr"/>
            <a:endParaRPr lang="en-GB"/>
          </a:p>
        </p:txBody>
      </p:sp>
      <p:sp>
        <p:nvSpPr>
          <p:cNvPr id="6" name="Slide Number Placeholder 5"/>
          <p:cNvSpPr>
            <a:spLocks noGrp="1"/>
          </p:cNvSpPr>
          <p:nvPr>
            <p:ph type="sldNum" sz="quarter" idx="12"/>
          </p:nvPr>
        </p:nvSpPr>
        <p:spPr/>
        <p:txBody>
          <a:bodyPr>
            <a:noAutofit/>
          </a:bodyPr>
          <a:lstStyle/>
          <a:p>
            <a:fld id="{F46C79FD-C571-418B-AB0F-5EE936C85276}" type="slidenum">
              <a:rPr lang="en-GB" smtClean="0"/>
              <a:t>‹N°›</a:t>
            </a:fld>
            <a:endParaRPr lang="en-GB"/>
          </a:p>
        </p:txBody>
      </p:sp>
      <p:sp>
        <p:nvSpPr>
          <p:cNvPr id="11" name="Title 1"/>
          <p:cNvSpPr>
            <a:spLocks noGrp="1"/>
          </p:cNvSpPr>
          <p:nvPr>
            <p:ph type="ctrTitle"/>
          </p:nvPr>
        </p:nvSpPr>
        <p:spPr>
          <a:xfrm>
            <a:off x="1077013" y="1122363"/>
            <a:ext cx="10156297" cy="1240348"/>
          </a:xfrm>
        </p:spPr>
        <p:txBody>
          <a:bodyPr anchor="b">
            <a:noAutofit/>
          </a:bodyPr>
          <a:lstStyle>
            <a:lvl1pPr algn="l">
              <a:defRPr sz="6000">
                <a:solidFill>
                  <a:schemeClr val="tx2"/>
                </a:solidFill>
              </a:defRPr>
            </a:lvl1pPr>
          </a:lstStyle>
          <a:p>
            <a:r>
              <a:rPr lang="en-US"/>
              <a:t>Cliquez pour modifier le Style Master title</a:t>
            </a:r>
            <a:endParaRPr lang="en-GB" dirty="0"/>
          </a:p>
        </p:txBody>
      </p:sp>
      <p:cxnSp>
        <p:nvCxnSpPr>
          <p:cNvPr id="13" name="Straight Connector 12"/>
          <p:cNvCxnSpPr/>
          <p:nvPr userDrawn="1"/>
        </p:nvCxnSpPr>
        <p:spPr>
          <a:xfrm>
            <a:off x="838200" y="0"/>
            <a:ext cx="0" cy="236271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Subtitle 2"/>
          <p:cNvSpPr>
            <a:spLocks noGrp="1"/>
          </p:cNvSpPr>
          <p:nvPr>
            <p:ph type="subTitle" idx="1"/>
          </p:nvPr>
        </p:nvSpPr>
        <p:spPr>
          <a:xfrm>
            <a:off x="838200" y="4160826"/>
            <a:ext cx="10889439" cy="1620145"/>
          </a:xfrm>
        </p:spPr>
        <p:txBody>
          <a:bodyPr>
            <a:noAutofit/>
          </a:bodyPr>
          <a:lstStyle>
            <a:lvl1pPr marL="0" indent="0" algn="l">
              <a:buNone/>
              <a:defRPr sz="14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Cliquez pour modifier le Style Master subtitle</a:t>
            </a:r>
            <a:endParaRPr lang="en-GB" dirty="0"/>
          </a:p>
        </p:txBody>
      </p:sp>
    </p:spTree>
    <p:extLst>
      <p:ext uri="{BB962C8B-B14F-4D97-AF65-F5344CB8AC3E}">
        <p14:creationId xmlns:p14="http://schemas.microsoft.com/office/powerpoint/2010/main" val="168860481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ast slide (option 2)">
    <p:spTree>
      <p:nvGrpSpPr>
        <p:cNvPr id="1" name=""/>
        <p:cNvGrpSpPr/>
        <p:nvPr/>
      </p:nvGrpSpPr>
      <p:grpSpPr>
        <a:xfrm>
          <a:off x="0" y="0"/>
          <a:ext cx="0" cy="0"/>
          <a:chOff x="0" y="0"/>
          <a:chExt cx="0" cy="0"/>
        </a:xfrm>
      </p:grpSpPr>
      <p:sp>
        <p:nvSpPr>
          <p:cNvPr id="7" name="Rectangle 6"/>
          <p:cNvSpPr/>
          <p:nvPr userDrawn="1"/>
        </p:nvSpPr>
        <p:spPr>
          <a:xfrm>
            <a:off x="0" y="1"/>
            <a:ext cx="12192000" cy="34289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6" name="Slide Number Placeholder 5"/>
          <p:cNvSpPr>
            <a:spLocks noGrp="1"/>
          </p:cNvSpPr>
          <p:nvPr>
            <p:ph type="sldNum" sz="quarter" idx="12"/>
          </p:nvPr>
        </p:nvSpPr>
        <p:spPr/>
        <p:txBody>
          <a:bodyPr>
            <a:noAutofit/>
          </a:bodyPr>
          <a:lstStyle/>
          <a:p>
            <a:fld id="{F46C79FD-C571-418B-AB0F-5EE936C85276}" type="slidenum">
              <a:rPr lang="en-GB" smtClean="0"/>
              <a:t>‹N°›</a:t>
            </a:fld>
            <a:endParaRPr lang="en-GB"/>
          </a:p>
        </p:txBody>
      </p:sp>
      <p:sp>
        <p:nvSpPr>
          <p:cNvPr id="11" name="Title 1"/>
          <p:cNvSpPr>
            <a:spLocks noGrp="1"/>
          </p:cNvSpPr>
          <p:nvPr>
            <p:ph type="ctrTitle"/>
          </p:nvPr>
        </p:nvSpPr>
        <p:spPr>
          <a:xfrm>
            <a:off x="1077013" y="1122363"/>
            <a:ext cx="10156297" cy="1240348"/>
          </a:xfrm>
        </p:spPr>
        <p:txBody>
          <a:bodyPr anchor="b">
            <a:noAutofit/>
          </a:bodyPr>
          <a:lstStyle>
            <a:lvl1pPr algn="l">
              <a:defRPr sz="6000">
                <a:solidFill>
                  <a:schemeClr val="accent5"/>
                </a:solidFill>
              </a:defRPr>
            </a:lvl1pPr>
          </a:lstStyle>
          <a:p>
            <a:r>
              <a:rPr lang="en-US"/>
              <a:t>Click to edit Master title style</a:t>
            </a:r>
            <a:endParaRPr lang="en-GB" dirty="0"/>
          </a:p>
        </p:txBody>
      </p:sp>
      <p:cxnSp>
        <p:nvCxnSpPr>
          <p:cNvPr id="13" name="Straight Connector 12"/>
          <p:cNvCxnSpPr/>
          <p:nvPr userDrawn="1"/>
        </p:nvCxnSpPr>
        <p:spPr>
          <a:xfrm>
            <a:off x="838200" y="0"/>
            <a:ext cx="0" cy="2362711"/>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4" name="Subtitle 2"/>
          <p:cNvSpPr>
            <a:spLocks noGrp="1"/>
          </p:cNvSpPr>
          <p:nvPr>
            <p:ph type="subTitle" idx="1"/>
          </p:nvPr>
        </p:nvSpPr>
        <p:spPr>
          <a:xfrm>
            <a:off x="838200" y="4160826"/>
            <a:ext cx="10889439" cy="1620145"/>
          </a:xfrm>
        </p:spPr>
        <p:txBody>
          <a:bodyPr>
            <a:noAutofit/>
          </a:bodyPr>
          <a:lstStyle>
            <a:lvl1pPr marL="0" indent="0" algn="l">
              <a:buNone/>
              <a:defRPr sz="14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Tree>
    <p:extLst>
      <p:ext uri="{BB962C8B-B14F-4D97-AF65-F5344CB8AC3E}">
        <p14:creationId xmlns:p14="http://schemas.microsoft.com/office/powerpoint/2010/main" val="258833977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1825625"/>
            <a:ext cx="10905699" cy="3881904"/>
          </a:xfrm>
        </p:spPr>
        <p:txBody>
          <a:bodyPr>
            <a:noAutofit/>
          </a:bodyPr>
          <a:lstStyle>
            <a:lvl1pPr>
              <a:lnSpc>
                <a:spcPct val="100000"/>
              </a:lnSpc>
              <a:spcBef>
                <a:spcPts val="0"/>
              </a:spcBef>
              <a:spcAft>
                <a:spcPts val="1800"/>
              </a:spcAft>
              <a:defRPr/>
            </a:lvl1pPr>
            <a:lvl2pPr>
              <a:lnSpc>
                <a:spcPct val="100000"/>
              </a:lnSpc>
              <a:spcAft>
                <a:spcPts val="1800"/>
              </a:spcAft>
              <a:defRPr/>
            </a:lvl2pPr>
            <a:lvl3pPr>
              <a:lnSpc>
                <a:spcPct val="100000"/>
              </a:lnSpc>
              <a:spcAft>
                <a:spcPts val="1800"/>
              </a:spcAft>
              <a:defRPr/>
            </a:lvl3pPr>
            <a:lvl4pPr>
              <a:lnSpc>
                <a:spcPct val="100000"/>
              </a:lnSpc>
              <a:spcAft>
                <a:spcPts val="1800"/>
              </a:spcAft>
              <a:defRPr/>
            </a:lvl4pPr>
            <a:lvl5pPr>
              <a:lnSpc>
                <a:spcPct val="100000"/>
              </a:lnSpc>
              <a:spcAft>
                <a:spcPts val="1800"/>
              </a:spcAft>
              <a:defRPr/>
            </a:lvl5pPr>
          </a:lstStyle>
          <a:p>
            <a:pPr lvl="0"/>
            <a:r>
              <a:rPr lang="en-US"/>
              <a:t>Modifier les Styles de texte maître</a:t>
            </a:r>
          </a:p>
          <a:p>
            <a:pPr lvl="1"/>
            <a:r>
              <a:rPr lang="en-US"/>
              <a:t>Deuxième niveau</a:t>
            </a:r>
          </a:p>
          <a:p>
            <a:pPr lvl="2"/>
            <a:r>
              <a:rPr lang="en-US"/>
              <a:t>Troisième niveau</a:t>
            </a:r>
          </a:p>
          <a:p>
            <a:pPr lvl="3"/>
            <a:r>
              <a:rPr lang="en-US"/>
              <a:t>Quatrième niveau</a:t>
            </a:r>
          </a:p>
          <a:p>
            <a:pPr lvl="4"/>
            <a:r>
              <a:rPr lang="en-US"/>
              <a:t>Cinquième niveau</a:t>
            </a:r>
            <a:endParaRPr lang="en-GB" dirty="0"/>
          </a:p>
        </p:txBody>
      </p:sp>
      <p:sp>
        <p:nvSpPr>
          <p:cNvPr id="6" name="Slide Number Placeholder 5"/>
          <p:cNvSpPr>
            <a:spLocks noGrp="1"/>
          </p:cNvSpPr>
          <p:nvPr>
            <p:ph type="sldNum" sz="quarter" idx="12"/>
          </p:nvPr>
        </p:nvSpPr>
        <p:spPr/>
        <p:txBody>
          <a:bodyPr>
            <a:noAutofit/>
          </a:bodyPr>
          <a:lstStyle/>
          <a:p>
            <a:fld id="{F46C79FD-C571-418B-AB0F-5EE936C85276}" type="slidenum">
              <a:rPr lang="en-GB" smtClean="0"/>
              <a:t>‹N°›</a:t>
            </a:fld>
            <a:endParaRPr lang="en-GB"/>
          </a:p>
        </p:txBody>
      </p:sp>
      <p:cxnSp>
        <p:nvCxnSpPr>
          <p:cNvPr id="7" name="Straight Connector 6"/>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2" y="482860"/>
            <a:ext cx="10515600" cy="782357"/>
          </a:xfrm>
          <a:prstGeom prst="rect">
            <a:avLst/>
          </a:prstGeom>
        </p:spPr>
        <p:txBody>
          <a:bodyPr vert="horz" lIns="91440" tIns="45720" rIns="91440" bIns="0" anchor="b" anchorCtr="0">
            <a:noAutofit/>
          </a:bodyPr>
          <a:lstStyle/>
          <a:p>
            <a:r>
              <a:rPr lang="en-US"/>
              <a:t>Cliquez pour modifier le Style Master title</a:t>
            </a:r>
            <a:endParaRPr lang="en-GB" dirty="0"/>
          </a:p>
        </p:txBody>
      </p:sp>
    </p:spTree>
    <p:extLst>
      <p:ext uri="{BB962C8B-B14F-4D97-AF65-F5344CB8AC3E}">
        <p14:creationId xmlns:p14="http://schemas.microsoft.com/office/powerpoint/2010/main" val="30423415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and Objec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198" y="1825625"/>
            <a:ext cx="5328000" cy="3906435"/>
          </a:xfrm>
        </p:spPr>
        <p:txBody>
          <a:bodyPr>
            <a:noAutofit/>
          </a:bodyPr>
          <a:lstStyle>
            <a:lvl1pPr>
              <a:spcAft>
                <a:spcPts val="1800"/>
              </a:spcAft>
              <a:defRPr/>
            </a:lvl1pPr>
            <a:lvl2pPr>
              <a:spcAft>
                <a:spcPts val="1800"/>
              </a:spcAft>
              <a:defRPr/>
            </a:lvl2pPr>
            <a:lvl3pPr>
              <a:spcAft>
                <a:spcPts val="1800"/>
              </a:spcAft>
              <a:defRPr/>
            </a:lvl3pPr>
            <a:lvl4pPr>
              <a:spcAft>
                <a:spcPts val="1800"/>
              </a:spcAft>
              <a:defRPr/>
            </a:lvl4pPr>
            <a:lvl5pPr>
              <a:spcAft>
                <a:spcPts val="1800"/>
              </a:spcAf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402250" y="1825625"/>
            <a:ext cx="5328000" cy="3906435"/>
          </a:xfrm>
          <a:noFill/>
        </p:spPr>
        <p:txBody>
          <a:bodyPr>
            <a:noAutofit/>
          </a:bodyPr>
          <a:lstStyle>
            <a:lvl1pPr marL="0" indent="0">
              <a:buNone/>
              <a:defRPr/>
            </a:lvl1pPr>
          </a:lstStyle>
          <a:p>
            <a:pPr lvl="0"/>
            <a:r>
              <a:rPr lang="en-US"/>
              <a:t>Edit Master text styles</a:t>
            </a:r>
          </a:p>
        </p:txBody>
      </p:sp>
      <p:sp>
        <p:nvSpPr>
          <p:cNvPr id="7" name="Slide Number Placeholder 6"/>
          <p:cNvSpPr>
            <a:spLocks noGrp="1"/>
          </p:cNvSpPr>
          <p:nvPr>
            <p:ph type="sldNum" sz="quarter" idx="12"/>
          </p:nvPr>
        </p:nvSpPr>
        <p:spPr/>
        <p:txBody>
          <a:bodyPr>
            <a:noAutofit/>
          </a:bodyPr>
          <a:lstStyle/>
          <a:p>
            <a:fld id="{F46C79FD-C571-418B-AB0F-5EE936C85276}" type="slidenum">
              <a:rPr lang="en-GB" smtClean="0"/>
              <a:t>‹N°›</a:t>
            </a:fld>
            <a:endParaRPr lang="en-GB"/>
          </a:p>
        </p:txBody>
      </p:sp>
      <p:cxnSp>
        <p:nvCxnSpPr>
          <p:cNvPr id="9" name="Straight Connector 8"/>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0"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dirty="0"/>
          </a:p>
        </p:txBody>
      </p:sp>
    </p:spTree>
    <p:extLst>
      <p:ext uri="{BB962C8B-B14F-4D97-AF65-F5344CB8AC3E}">
        <p14:creationId xmlns:p14="http://schemas.microsoft.com/office/powerpoint/2010/main" val="2803839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482860"/>
            <a:ext cx="10515600" cy="782357"/>
          </a:xfrm>
          <a:prstGeom prst="rect">
            <a:avLst/>
          </a:prstGeom>
        </p:spPr>
        <p:txBody>
          <a:bodyPr vert="horz" lIns="91440" tIns="45720" rIns="91440" bIns="0" anchor="b" anchorCtr="0">
            <a:noAutofit/>
          </a:bodyPr>
          <a:lstStyle/>
          <a:p>
            <a:r>
              <a:rPr lang="en-US"/>
              <a:t>Cliquez pour modifier le Style Master title</a:t>
            </a:r>
            <a:endParaRPr lang="en-GB" dirty="0"/>
          </a:p>
        </p:txBody>
      </p:sp>
      <p:sp>
        <p:nvSpPr>
          <p:cNvPr id="3" name="Text Placeholder 2"/>
          <p:cNvSpPr>
            <a:spLocks noGrp="1"/>
          </p:cNvSpPr>
          <p:nvPr>
            <p:ph type="body" idx="1"/>
          </p:nvPr>
        </p:nvSpPr>
        <p:spPr>
          <a:xfrm>
            <a:off x="838200" y="1825625"/>
            <a:ext cx="10515600" cy="3881904"/>
          </a:xfrm>
          <a:prstGeom prst="rect">
            <a:avLst/>
          </a:prstGeom>
        </p:spPr>
        <p:txBody>
          <a:bodyPr vert="horz" lIns="91440" tIns="45720" rIns="91440" bIns="45720">
            <a:noAutofit/>
          </a:bodyPr>
          <a:lstStyle/>
          <a:p>
            <a:pPr lvl="0"/>
            <a:r>
              <a:rPr lang="en-US"/>
              <a:t>Modifier les Styles de texte maître</a:t>
            </a:r>
          </a:p>
          <a:p>
            <a:pPr lvl="1"/>
            <a:r>
              <a:rPr lang="en-US"/>
              <a:t>Deuxième niveau</a:t>
            </a:r>
          </a:p>
          <a:p>
            <a:pPr lvl="2"/>
            <a:r>
              <a:rPr lang="en-US"/>
              <a:t>Troisième niveau</a:t>
            </a:r>
          </a:p>
          <a:p>
            <a:pPr lvl="3"/>
            <a:r>
              <a:rPr lang="en-US"/>
              <a:t>Quatrième niveau</a:t>
            </a:r>
          </a:p>
          <a:p>
            <a:pPr lvl="4"/>
            <a:r>
              <a:rPr lang="en-US"/>
              <a:t>Cinquième niveau</a:t>
            </a:r>
            <a:endParaRPr lang="en-GB" dirty="0"/>
          </a:p>
        </p:txBody>
      </p:sp>
      <p:sp>
        <p:nvSpPr>
          <p:cNvPr id="6" name="Slide Number Placeholder 5"/>
          <p:cNvSpPr>
            <a:spLocks noGrp="1"/>
          </p:cNvSpPr>
          <p:nvPr>
            <p:ph type="sldNum" sz="quarter" idx="4"/>
          </p:nvPr>
        </p:nvSpPr>
        <p:spPr>
          <a:xfrm>
            <a:off x="838200" y="6131286"/>
            <a:ext cx="2743200" cy="365125"/>
          </a:xfrm>
          <a:prstGeom prst="rect">
            <a:avLst/>
          </a:prstGeom>
        </p:spPr>
        <p:txBody>
          <a:bodyPr vert="horz" lIns="91440" tIns="45720" rIns="91440" bIns="45720" anchor="ctr">
            <a:noAutofit/>
          </a:bodyPr>
          <a:lstStyle>
            <a:lvl1pPr algn="l">
              <a:defRPr sz="1200">
                <a:solidFill>
                  <a:schemeClr val="tx1">
                    <a:tint val="75000"/>
                  </a:schemeClr>
                </a:solidFill>
              </a:defRPr>
            </a:lvl1pPr>
          </a:lstStyle>
          <a:p>
            <a:fld id="{F46C79FD-C571-418B-AB0F-5EE936C85276}" type="slidenum">
              <a:rPr lang="en-GB" smtClean="0"/>
              <a:t>‹N°›</a:t>
            </a:fld>
            <a:endParaRPr lang="en-GB" dirty="0"/>
          </a:p>
        </p:txBody>
      </p:sp>
      <p:pic>
        <p:nvPicPr>
          <p:cNvPr id="7" name="Picture 6"/>
          <p:cNvPicPr>
            <a:picLocks noChangeAspect="1"/>
          </p:cNvPicPr>
          <p:nvPr userDrawn="1"/>
        </p:nvPicPr>
        <p:blipFill>
          <a:blip r:embed="rId21" cstate="print">
            <a:extLst>
              <a:ext uri="{28A0092B-C50C-407E-A947-70E740481C1C}">
                <a14:useLocalDpi xmlns:a14="http://schemas.microsoft.com/office/drawing/2010/main"/>
              </a:ext>
            </a:extLst>
          </a:blip>
          <a:stretch>
            <a:fillRect/>
          </a:stretch>
        </p:blipFill>
        <p:spPr>
          <a:xfrm>
            <a:off x="10033852" y="6045988"/>
            <a:ext cx="1715733" cy="450423"/>
          </a:xfrm>
          <a:prstGeom prst="rect">
            <a:avLst/>
          </a:prstGeom>
        </p:spPr>
      </p:pic>
    </p:spTree>
    <p:extLst>
      <p:ext uri="{BB962C8B-B14F-4D97-AF65-F5344CB8AC3E}">
        <p14:creationId xmlns:p14="http://schemas.microsoft.com/office/powerpoint/2010/main" val="459720850"/>
      </p:ext>
    </p:extLst>
  </p:cSld>
  <p:clrMap bg1="lt1" tx1="dk1" bg2="lt2" tx2="dk2" accent1="accent1" accent2="accent2" accent3="accent3" accent4="accent4" accent5="accent5" accent6="accent6" hlink="hlink" folHlink="folHlink"/>
  <p:sldLayoutIdLst>
    <p:sldLayoutId id="2147483656" r:id="rId1"/>
    <p:sldLayoutId id="2147483662" r:id="rId2"/>
    <p:sldLayoutId id="2147483657" r:id="rId3"/>
    <p:sldLayoutId id="2147483649" r:id="rId4"/>
    <p:sldLayoutId id="2147483651" r:id="rId5"/>
    <p:sldLayoutId id="2147483669" r:id="rId6"/>
    <p:sldLayoutId id="2147483670" r:id="rId7"/>
    <p:sldLayoutId id="2147483650" r:id="rId8"/>
    <p:sldLayoutId id="2147483660" r:id="rId9"/>
    <p:sldLayoutId id="2147483652" r:id="rId10"/>
    <p:sldLayoutId id="2147483661" r:id="rId11"/>
    <p:sldLayoutId id="2147483653" r:id="rId12"/>
    <p:sldLayoutId id="2147483654" r:id="rId13"/>
    <p:sldLayoutId id="2147483659" r:id="rId14"/>
    <p:sldLayoutId id="2147483658" r:id="rId15"/>
    <p:sldLayoutId id="2147483666" r:id="rId16"/>
    <p:sldLayoutId id="2147483667" r:id="rId17"/>
    <p:sldLayoutId id="2147483668" r:id="rId18"/>
    <p:sldLayoutId id="2147483655" r:id="rId19"/>
  </p:sldLayoutIdLst>
  <p:hf sldNum="0" hdr="0" ftr="0" dt="0"/>
  <p:txStyles>
    <p:titleStyle>
      <a:lvl1pPr algn="l" defTabSz="914400" rtl="0" eaLnBrk="1" latinLnBrk="0" hangingPunct="1">
        <a:lnSpc>
          <a:spcPct val="90000"/>
        </a:lnSpc>
        <a:spcBef>
          <a:spcPct val="0"/>
        </a:spcBef>
        <a:buNone/>
        <a:defRPr sz="4000"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0"/>
        </a:spcBef>
        <a:spcAft>
          <a:spcPts val="1800"/>
        </a:spcAft>
        <a:buClr>
          <a:schemeClr val="tx2"/>
        </a:buClr>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1297641" y="2438399"/>
            <a:ext cx="10065224" cy="2171979"/>
          </a:xfrm>
        </p:spPr>
        <p:txBody>
          <a:bodyPr>
            <a:noAutofit/>
          </a:bodyPr>
          <a:lstStyle/>
          <a:p>
            <a:pPr algn="ctr"/>
            <a:br>
              <a:rPr lang="en-GB" sz="2800" b="1" dirty="0"/>
            </a:br>
            <a:r>
              <a:rPr lang="fr-BE" sz="3200" b="1" dirty="0"/>
              <a:t>COVID-19 </a:t>
            </a:r>
            <a:br>
              <a:rPr lang="fr-BE" sz="3200" b="1" dirty="0"/>
            </a:br>
            <a:r>
              <a:rPr lang="fr-BE" sz="3200" b="1" dirty="0"/>
              <a:t>et exigences de formation au niveau de l’UE </a:t>
            </a:r>
            <a:br>
              <a:rPr lang="fr-BE" sz="3200" b="1" dirty="0"/>
            </a:br>
            <a:r>
              <a:rPr lang="fr-BE" sz="3200" b="1" dirty="0"/>
              <a:t>pour les infirmiers</a:t>
            </a:r>
            <a:br>
              <a:rPr lang="fr-BE" sz="2800" b="1" dirty="0"/>
            </a:br>
            <a:endParaRPr lang="fr-BE" sz="2800" dirty="0"/>
          </a:p>
        </p:txBody>
      </p:sp>
      <p:sp>
        <p:nvSpPr>
          <p:cNvPr id="8" name="Text Placeholder 7"/>
          <p:cNvSpPr>
            <a:spLocks noGrp="1"/>
          </p:cNvSpPr>
          <p:nvPr>
            <p:ph type="body" sz="quarter" idx="13"/>
          </p:nvPr>
        </p:nvSpPr>
        <p:spPr>
          <a:xfrm>
            <a:off x="5430806" y="4955887"/>
            <a:ext cx="5741062" cy="528998"/>
          </a:xfrm>
        </p:spPr>
        <p:txBody>
          <a:bodyPr/>
          <a:lstStyle/>
          <a:p>
            <a:r>
              <a:rPr lang="en-GB" dirty="0"/>
              <a:t>Agata </a:t>
            </a:r>
            <a:r>
              <a:rPr lang="en-GB" dirty="0" err="1"/>
              <a:t>Walaszczyk-Terrasse</a:t>
            </a:r>
            <a:endParaRPr lang="en-GB" dirty="0"/>
          </a:p>
          <a:p>
            <a:r>
              <a:rPr lang="en-GB" dirty="0"/>
              <a:t>Commission </a:t>
            </a:r>
            <a:r>
              <a:rPr lang="en-GB" dirty="0" err="1"/>
              <a:t>européenne</a:t>
            </a:r>
            <a:r>
              <a:rPr lang="en-GB" dirty="0"/>
              <a:t>, GROW.E5</a:t>
            </a:r>
          </a:p>
          <a:p>
            <a:r>
              <a:rPr lang="en-GB" dirty="0"/>
              <a:t>FINE 11/12/2020</a:t>
            </a:r>
          </a:p>
        </p:txBody>
      </p:sp>
    </p:spTree>
    <p:extLst>
      <p:ext uri="{BB962C8B-B14F-4D97-AF65-F5344CB8AC3E}">
        <p14:creationId xmlns:p14="http://schemas.microsoft.com/office/powerpoint/2010/main" val="11213718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5671" y="2326139"/>
            <a:ext cx="10003165" cy="3881904"/>
          </a:xfrm>
        </p:spPr>
        <p:txBody>
          <a:bodyPr/>
          <a:lstStyle/>
          <a:p>
            <a:r>
              <a:rPr lang="fr-BE" b="1" dirty="0">
                <a:solidFill>
                  <a:srgbClr val="FFC000"/>
                </a:solidFill>
              </a:rPr>
              <a:t>L’éducation et la formation </a:t>
            </a:r>
            <a:r>
              <a:rPr lang="fr-BE" dirty="0">
                <a:solidFill>
                  <a:schemeClr val="tx2"/>
                </a:solidFill>
              </a:rPr>
              <a:t>en principe relèvent de la </a:t>
            </a:r>
            <a:r>
              <a:rPr lang="fr-BE" b="1" dirty="0">
                <a:solidFill>
                  <a:srgbClr val="FFC000"/>
                </a:solidFill>
              </a:rPr>
              <a:t>compétence des États membres</a:t>
            </a:r>
          </a:p>
          <a:p>
            <a:pPr marL="0" indent="0">
              <a:buNone/>
            </a:pPr>
            <a:endParaRPr lang="fr-BE" dirty="0">
              <a:solidFill>
                <a:schemeClr val="tx2"/>
              </a:solidFill>
            </a:endParaRPr>
          </a:p>
          <a:p>
            <a:r>
              <a:rPr lang="fr-BE" dirty="0">
                <a:solidFill>
                  <a:schemeClr val="tx2"/>
                </a:solidFill>
              </a:rPr>
              <a:t>Des exigences </a:t>
            </a:r>
            <a:r>
              <a:rPr lang="fr-BE" b="1" dirty="0">
                <a:solidFill>
                  <a:srgbClr val="FFC000"/>
                </a:solidFill>
              </a:rPr>
              <a:t>minimales </a:t>
            </a:r>
            <a:r>
              <a:rPr lang="fr-BE" dirty="0">
                <a:solidFill>
                  <a:schemeClr val="tx2"/>
                </a:solidFill>
              </a:rPr>
              <a:t>de formation au niveau de l’UE pour un</a:t>
            </a:r>
            <a:r>
              <a:rPr lang="fr-BE" dirty="0"/>
              <a:t> </a:t>
            </a:r>
            <a:r>
              <a:rPr lang="fr-BE" b="1" dirty="0">
                <a:solidFill>
                  <a:srgbClr val="FFC000"/>
                </a:solidFill>
              </a:rPr>
              <a:t>petit nombre de professions </a:t>
            </a:r>
            <a:r>
              <a:rPr lang="fr-BE" dirty="0">
                <a:solidFill>
                  <a:schemeClr val="tx2"/>
                </a:solidFill>
              </a:rPr>
              <a:t>ont été convenues entre </a:t>
            </a:r>
            <a:r>
              <a:rPr lang="fr-BE" b="1" dirty="0">
                <a:solidFill>
                  <a:srgbClr val="FFC000"/>
                </a:solidFill>
              </a:rPr>
              <a:t>les États membres </a:t>
            </a:r>
            <a:r>
              <a:rPr lang="fr-BE" dirty="0">
                <a:solidFill>
                  <a:schemeClr val="tx2"/>
                </a:solidFill>
              </a:rPr>
              <a:t>afin de faciliter la mobilité transfrontalière </a:t>
            </a:r>
            <a:br>
              <a:rPr lang="en-GB" dirty="0"/>
            </a:br>
            <a:endParaRPr lang="en-GB" dirty="0"/>
          </a:p>
        </p:txBody>
      </p:sp>
      <p:sp>
        <p:nvSpPr>
          <p:cNvPr id="7" name="Title 6"/>
          <p:cNvSpPr>
            <a:spLocks noGrp="1"/>
          </p:cNvSpPr>
          <p:nvPr>
            <p:ph type="title"/>
          </p:nvPr>
        </p:nvSpPr>
        <p:spPr>
          <a:xfrm>
            <a:off x="970720" y="372413"/>
            <a:ext cx="10515600" cy="1071376"/>
          </a:xfrm>
        </p:spPr>
        <p:txBody>
          <a:bodyPr/>
          <a:lstStyle/>
          <a:p>
            <a:r>
              <a:rPr lang="fr-BE" dirty="0"/>
              <a:t>Au niveau de l’UE et au niveau des États membres</a:t>
            </a:r>
          </a:p>
        </p:txBody>
      </p:sp>
    </p:spTree>
    <p:extLst>
      <p:ext uri="{BB962C8B-B14F-4D97-AF65-F5344CB8AC3E}">
        <p14:creationId xmlns:p14="http://schemas.microsoft.com/office/powerpoint/2010/main" val="24556014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5672" y="1844842"/>
            <a:ext cx="10905699" cy="4459705"/>
          </a:xfrm>
        </p:spPr>
        <p:txBody>
          <a:bodyPr/>
          <a:lstStyle/>
          <a:p>
            <a:r>
              <a:rPr lang="fr-BE" sz="2000" dirty="0">
                <a:solidFill>
                  <a:schemeClr val="tx2"/>
                </a:solidFill>
              </a:rPr>
              <a:t>Il existe des exigences minimales de formation au niveau de l’UE pour la profession d’</a:t>
            </a:r>
            <a:r>
              <a:rPr lang="fr-BE" sz="2000" b="1" dirty="0">
                <a:solidFill>
                  <a:srgbClr val="FFC000"/>
                </a:solidFill>
              </a:rPr>
              <a:t>infirmier responsable de soins généraux</a:t>
            </a:r>
            <a:r>
              <a:rPr lang="fr-BE" dirty="0"/>
              <a:t>, </a:t>
            </a:r>
            <a:r>
              <a:rPr lang="fr-BE" sz="2000" dirty="0">
                <a:solidFill>
                  <a:schemeClr val="tx2"/>
                </a:solidFill>
              </a:rPr>
              <a:t>tandis que la formation des infirmiers spécialisés incombe aux États membres</a:t>
            </a:r>
          </a:p>
          <a:p>
            <a:r>
              <a:rPr lang="fr-BE" sz="2000" dirty="0">
                <a:solidFill>
                  <a:schemeClr val="tx2"/>
                </a:solidFill>
              </a:rPr>
              <a:t>Ces </a:t>
            </a:r>
            <a:r>
              <a:rPr lang="fr-BE" sz="2000" b="1" dirty="0">
                <a:solidFill>
                  <a:srgbClr val="FFC000"/>
                </a:solidFill>
              </a:rPr>
              <a:t>exigences minimales</a:t>
            </a:r>
            <a:r>
              <a:rPr lang="fr-BE" sz="2000" dirty="0">
                <a:solidFill>
                  <a:schemeClr val="tx2"/>
                </a:solidFill>
              </a:rPr>
              <a:t> comprennent:</a:t>
            </a:r>
            <a:r>
              <a:rPr lang="fr-BE" sz="2000" b="1" dirty="0">
                <a:solidFill>
                  <a:srgbClr val="FFC000"/>
                </a:solidFill>
              </a:rPr>
              <a:t> </a:t>
            </a:r>
            <a:r>
              <a:rPr lang="fr-BE" sz="2000" dirty="0">
                <a:solidFill>
                  <a:schemeClr val="tx2"/>
                </a:solidFill>
              </a:rPr>
              <a:t>les</a:t>
            </a:r>
            <a:r>
              <a:rPr lang="fr-BE" sz="2000" b="1" dirty="0">
                <a:solidFill>
                  <a:srgbClr val="FFC000"/>
                </a:solidFill>
              </a:rPr>
              <a:t> </a:t>
            </a:r>
            <a:r>
              <a:rPr lang="fr-BE" sz="2000" dirty="0">
                <a:solidFill>
                  <a:schemeClr val="tx2"/>
                </a:solidFill>
              </a:rPr>
              <a:t>conditions</a:t>
            </a:r>
            <a:r>
              <a:rPr lang="fr-BE" sz="2000" b="1" dirty="0">
                <a:solidFill>
                  <a:srgbClr val="FFC000"/>
                </a:solidFill>
              </a:rPr>
              <a:t> </a:t>
            </a:r>
            <a:r>
              <a:rPr lang="fr-BE" sz="2000" dirty="0">
                <a:solidFill>
                  <a:schemeClr val="tx2"/>
                </a:solidFill>
              </a:rPr>
              <a:t>d’admission, la durée totale de la formation, la durée minimale des formations théorique d’une part et clinique en contact direct avec le patient d’autre part, une liste de domaines de formation, une description des aptitudes, connaissances et compétences à acquérir, enfin la description de certaines modalités de formation</a:t>
            </a:r>
            <a:endParaRPr lang="fr-BE" dirty="0"/>
          </a:p>
          <a:p>
            <a:r>
              <a:rPr lang="fr-BE" sz="2000" b="1" dirty="0">
                <a:solidFill>
                  <a:srgbClr val="FFC000"/>
                </a:solidFill>
              </a:rPr>
              <a:t>Les États membres doivent respecter le minimum requis mais peuvent aller au-delà </a:t>
            </a:r>
            <a:r>
              <a:rPr lang="fr-BE" dirty="0"/>
              <a:t> </a:t>
            </a:r>
            <a:r>
              <a:rPr lang="fr-BE" sz="2000" dirty="0">
                <a:solidFill>
                  <a:schemeClr val="tx2"/>
                </a:solidFill>
              </a:rPr>
              <a:t>dans leurs programmes nationaux. Ils doivent automatiquement reconnaître les qualifications obtenues dans d’autres États membres lorsqu’elles satisfont au minimum requis au niveau de l’UE</a:t>
            </a:r>
            <a:br>
              <a:rPr lang="en-GB" sz="2000" dirty="0"/>
            </a:br>
            <a:endParaRPr lang="en-GB" sz="2000" dirty="0"/>
          </a:p>
        </p:txBody>
      </p:sp>
      <p:sp>
        <p:nvSpPr>
          <p:cNvPr id="7" name="Title 6"/>
          <p:cNvSpPr>
            <a:spLocks noGrp="1"/>
          </p:cNvSpPr>
          <p:nvPr>
            <p:ph type="title"/>
          </p:nvPr>
        </p:nvSpPr>
        <p:spPr>
          <a:xfrm>
            <a:off x="1038876" y="760826"/>
            <a:ext cx="10515600" cy="782357"/>
          </a:xfrm>
        </p:spPr>
        <p:txBody>
          <a:bodyPr/>
          <a:lstStyle/>
          <a:p>
            <a:br>
              <a:rPr lang="en-GB" dirty="0"/>
            </a:br>
            <a:r>
              <a:rPr lang="fr-BE" dirty="0"/>
              <a:t>Exigences minimales de formation au niveau de l’UE applicables aux infirmiers</a:t>
            </a:r>
          </a:p>
        </p:txBody>
      </p:sp>
    </p:spTree>
    <p:extLst>
      <p:ext uri="{BB962C8B-B14F-4D97-AF65-F5344CB8AC3E}">
        <p14:creationId xmlns:p14="http://schemas.microsoft.com/office/powerpoint/2010/main" val="7772376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8" y="1750371"/>
            <a:ext cx="10905699" cy="4419519"/>
          </a:xfrm>
        </p:spPr>
        <p:txBody>
          <a:bodyPr/>
          <a:lstStyle/>
          <a:p>
            <a:r>
              <a:rPr lang="fr-BE" sz="1800" dirty="0">
                <a:solidFill>
                  <a:schemeClr val="tx2"/>
                </a:solidFill>
              </a:rPr>
              <a:t>Enquêtes et contacts bilatéraux avec les États membres</a:t>
            </a:r>
          </a:p>
          <a:p>
            <a:r>
              <a:rPr lang="fr-BE" sz="1800" dirty="0">
                <a:solidFill>
                  <a:schemeClr val="tx2"/>
                </a:solidFill>
              </a:rPr>
              <a:t>Adaptation de la formation — exemples fournis par les États membres</a:t>
            </a:r>
          </a:p>
          <a:p>
            <a:pPr lvl="2">
              <a:spcBef>
                <a:spcPts val="0"/>
              </a:spcBef>
              <a:spcAft>
                <a:spcPts val="0"/>
              </a:spcAft>
              <a:buFont typeface="Wingdings" panose="05000000000000000000" pitchFamily="2" charset="2"/>
              <a:buChar char="Ø"/>
            </a:pPr>
            <a:r>
              <a:rPr lang="fr-BE" sz="1600" dirty="0">
                <a:solidFill>
                  <a:schemeClr val="tx2"/>
                </a:solidFill>
              </a:rPr>
              <a:t>Prolongation de la période de formation afin d’offrir une formation complémentaire, une fois la situation sanitaire améliorée</a:t>
            </a:r>
          </a:p>
          <a:p>
            <a:pPr lvl="2">
              <a:spcBef>
                <a:spcPts val="0"/>
              </a:spcBef>
              <a:spcAft>
                <a:spcPts val="0"/>
              </a:spcAft>
              <a:buFont typeface="Wingdings" panose="05000000000000000000" pitchFamily="2" charset="2"/>
              <a:buChar char="Ø"/>
            </a:pPr>
            <a:r>
              <a:rPr lang="fr-BE" sz="1600" dirty="0">
                <a:solidFill>
                  <a:schemeClr val="tx2"/>
                </a:solidFill>
              </a:rPr>
              <a:t>Proposer des cours théoriques en apprentissage à distance et proposer quelques formations cliniques par simulation médicale</a:t>
            </a:r>
          </a:p>
          <a:p>
            <a:pPr lvl="2">
              <a:spcBef>
                <a:spcPts val="0"/>
              </a:spcBef>
              <a:spcAft>
                <a:spcPts val="0"/>
              </a:spcAft>
              <a:buFont typeface="Wingdings" panose="05000000000000000000" pitchFamily="2" charset="2"/>
              <a:buChar char="Ø"/>
            </a:pPr>
            <a:r>
              <a:rPr lang="fr-BE" sz="1600" dirty="0">
                <a:solidFill>
                  <a:schemeClr val="tx2"/>
                </a:solidFill>
              </a:rPr>
              <a:t>Offrir aux étudiants qui aident dans l’accomplissement de tâches spécifiques pendant l’urgence liée à la COVID-19, la possibilité de voir leur expérience prise en compte comme formation clinique (sous réserve de l’existence d’une supervision et après évaluation des tâches accomplies)</a:t>
            </a:r>
          </a:p>
          <a:p>
            <a:pPr lvl="2">
              <a:spcBef>
                <a:spcPts val="0"/>
              </a:spcBef>
              <a:spcAft>
                <a:spcPts val="0"/>
              </a:spcAft>
              <a:buFont typeface="Wingdings" panose="05000000000000000000" pitchFamily="2" charset="2"/>
              <a:buChar char="Ø"/>
            </a:pPr>
            <a:r>
              <a:rPr lang="fr-BE" sz="1600" dirty="0">
                <a:solidFill>
                  <a:schemeClr val="tx2"/>
                </a:solidFill>
              </a:rPr>
              <a:t>Privilégier les stages cliniques pour les étudiants au cours de leur dernière année de formation</a:t>
            </a:r>
          </a:p>
          <a:p>
            <a:pPr marL="914400" lvl="2" indent="0">
              <a:spcAft>
                <a:spcPts val="0"/>
              </a:spcAft>
              <a:buNone/>
            </a:pPr>
            <a:endParaRPr lang="fr-BE" sz="1200" dirty="0">
              <a:solidFill>
                <a:schemeClr val="tx2"/>
              </a:solidFill>
            </a:endParaRPr>
          </a:p>
          <a:p>
            <a:pPr>
              <a:spcAft>
                <a:spcPts val="600"/>
              </a:spcAft>
            </a:pPr>
            <a:r>
              <a:rPr lang="fr-BE" sz="1800" dirty="0">
                <a:solidFill>
                  <a:schemeClr val="tx2"/>
                </a:solidFill>
              </a:rPr>
              <a:t>Principaux problèmes recensés nécessitant une réponse au niveau de l’UE</a:t>
            </a:r>
          </a:p>
          <a:p>
            <a:pPr lvl="2">
              <a:spcAft>
                <a:spcPts val="0"/>
              </a:spcAft>
              <a:buFont typeface="Wingdings" panose="05000000000000000000" pitchFamily="2" charset="2"/>
              <a:buChar char="Ø"/>
            </a:pPr>
            <a:r>
              <a:rPr lang="fr-BE" sz="1600" dirty="0">
                <a:solidFill>
                  <a:schemeClr val="tx2"/>
                </a:solidFill>
              </a:rPr>
              <a:t>flexibilité dont disposent les États membres en vertu du droit de l’UE pour adapter la formation</a:t>
            </a:r>
          </a:p>
          <a:p>
            <a:pPr lvl="2">
              <a:spcAft>
                <a:spcPts val="0"/>
              </a:spcAft>
              <a:buFont typeface="Wingdings" panose="05000000000000000000" pitchFamily="2" charset="2"/>
              <a:buChar char="Ø"/>
            </a:pPr>
            <a:r>
              <a:rPr lang="fr-BE" sz="1600" dirty="0">
                <a:solidFill>
                  <a:schemeClr val="tx2"/>
                </a:solidFill>
              </a:rPr>
              <a:t>que faire si le minimum ne peut pas être atteint?</a:t>
            </a:r>
          </a:p>
        </p:txBody>
      </p:sp>
      <p:sp>
        <p:nvSpPr>
          <p:cNvPr id="7" name="Title 6"/>
          <p:cNvSpPr>
            <a:spLocks noGrp="1"/>
          </p:cNvSpPr>
          <p:nvPr>
            <p:ph type="title"/>
          </p:nvPr>
        </p:nvSpPr>
        <p:spPr>
          <a:xfrm>
            <a:off x="1033248" y="448887"/>
            <a:ext cx="10515600" cy="1190403"/>
          </a:xfrm>
        </p:spPr>
        <p:txBody>
          <a:bodyPr/>
          <a:lstStyle/>
          <a:p>
            <a:r>
              <a:rPr lang="fr-BE" sz="3600" dirty="0">
                <a:solidFill>
                  <a:srgbClr val="FFC000"/>
                </a:solidFill>
              </a:rPr>
              <a:t>Première vague </a:t>
            </a:r>
            <a:r>
              <a:rPr lang="fr-BE" sz="3600" dirty="0"/>
              <a:t>de COVID-19 et </a:t>
            </a:r>
            <a:br>
              <a:rPr lang="fr-BE" sz="3600" dirty="0"/>
            </a:br>
            <a:r>
              <a:rPr lang="fr-BE" sz="3600" dirty="0"/>
              <a:t>incidence sur la formation des infirmiers</a:t>
            </a:r>
          </a:p>
        </p:txBody>
      </p:sp>
    </p:spTree>
    <p:extLst>
      <p:ext uri="{BB962C8B-B14F-4D97-AF65-F5344CB8AC3E}">
        <p14:creationId xmlns:p14="http://schemas.microsoft.com/office/powerpoint/2010/main" val="22408961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69817" y="1704625"/>
            <a:ext cx="10905699" cy="4548393"/>
          </a:xfrm>
        </p:spPr>
        <p:txBody>
          <a:bodyPr/>
          <a:lstStyle/>
          <a:p>
            <a:r>
              <a:rPr lang="fr-BE" sz="1600" dirty="0">
                <a:solidFill>
                  <a:schemeClr val="tx2"/>
                </a:solidFill>
              </a:rPr>
              <a:t>Principaux messages de la </a:t>
            </a:r>
            <a:r>
              <a:rPr lang="fr-BE" sz="1600" dirty="0">
                <a:solidFill>
                  <a:srgbClr val="FFC000"/>
                </a:solidFill>
              </a:rPr>
              <a:t>communication aux États membres </a:t>
            </a:r>
            <a:r>
              <a:rPr lang="fr-BE" sz="1600" dirty="0">
                <a:solidFill>
                  <a:schemeClr val="tx2"/>
                </a:solidFill>
              </a:rPr>
              <a:t>concernant la formation minimale</a:t>
            </a:r>
          </a:p>
          <a:p>
            <a:pPr lvl="1">
              <a:buFont typeface="Wingdings" panose="05000000000000000000" pitchFamily="2" charset="2"/>
              <a:buChar char="Ø"/>
            </a:pPr>
            <a:r>
              <a:rPr lang="fr-BE" sz="1600" dirty="0">
                <a:solidFill>
                  <a:schemeClr val="tx2"/>
                </a:solidFill>
              </a:rPr>
              <a:t>seules les exigences minimales sont fixées au niveau de l’UE — utiliser la marge de flexibilité pour adapter temporairement les programmes en conformité avec le minimum</a:t>
            </a:r>
          </a:p>
          <a:p>
            <a:pPr lvl="1">
              <a:buFont typeface="Wingdings" panose="05000000000000000000" pitchFamily="2" charset="2"/>
              <a:buChar char="Ø"/>
            </a:pPr>
            <a:r>
              <a:rPr lang="fr-BE" sz="1600" dirty="0">
                <a:solidFill>
                  <a:schemeClr val="tx2"/>
                </a:solidFill>
              </a:rPr>
              <a:t>Si les exigences minimales ne peuvent être respectées — nécessité de demander une dérogation limitée dans le temps sous certaines conditions</a:t>
            </a:r>
          </a:p>
          <a:p>
            <a:r>
              <a:rPr lang="fr-BE" sz="1600" dirty="0">
                <a:solidFill>
                  <a:srgbClr val="FFC000"/>
                </a:solidFill>
              </a:rPr>
              <a:t>Deuxième vague de COVID-19 — retour d’information des États membres:</a:t>
            </a:r>
          </a:p>
          <a:p>
            <a:pPr lvl="1">
              <a:buFont typeface="Wingdings" panose="05000000000000000000" pitchFamily="2" charset="2"/>
              <a:buChar char="Ø"/>
            </a:pPr>
            <a:r>
              <a:rPr lang="fr-BE" sz="1600" dirty="0">
                <a:solidFill>
                  <a:schemeClr val="tx2"/>
                </a:solidFill>
              </a:rPr>
              <a:t>Dans l’ensemble, les États membres sont mieux préparés à assurer la continuité de la formation</a:t>
            </a:r>
          </a:p>
          <a:p>
            <a:pPr lvl="1">
              <a:buFont typeface="Wingdings" panose="05000000000000000000" pitchFamily="2" charset="2"/>
              <a:buChar char="Ø"/>
            </a:pPr>
            <a:r>
              <a:rPr lang="fr-BE" sz="1600" dirty="0">
                <a:solidFill>
                  <a:schemeClr val="tx2"/>
                </a:solidFill>
              </a:rPr>
              <a:t>Les États membres entendent satisfaire aux exigences minimales à long terme</a:t>
            </a:r>
          </a:p>
          <a:p>
            <a:pPr lvl="1">
              <a:buFont typeface="Wingdings" panose="05000000000000000000" pitchFamily="2" charset="2"/>
              <a:buChar char="Ø"/>
            </a:pPr>
            <a:r>
              <a:rPr lang="fr-BE" sz="1600" dirty="0">
                <a:solidFill>
                  <a:schemeClr val="tx2"/>
                </a:solidFill>
              </a:rPr>
              <a:t>Année académique débutant seulement — la situation peut changer</a:t>
            </a:r>
          </a:p>
          <a:p>
            <a:r>
              <a:rPr lang="fr-BE" sz="1800" dirty="0">
                <a:solidFill>
                  <a:srgbClr val="FFC000"/>
                </a:solidFill>
              </a:rPr>
              <a:t>La communication de mai apporte une réponse suffisante</a:t>
            </a:r>
          </a:p>
          <a:p>
            <a:pPr marL="0" indent="0">
              <a:buNone/>
            </a:pPr>
            <a:endParaRPr lang="en-US" dirty="0">
              <a:solidFill>
                <a:srgbClr val="FFC000"/>
              </a:solidFill>
            </a:endParaRPr>
          </a:p>
        </p:txBody>
      </p:sp>
      <p:sp>
        <p:nvSpPr>
          <p:cNvPr id="7" name="Title 6"/>
          <p:cNvSpPr>
            <a:spLocks noGrp="1"/>
          </p:cNvSpPr>
          <p:nvPr>
            <p:ph type="title"/>
          </p:nvPr>
        </p:nvSpPr>
        <p:spPr>
          <a:xfrm>
            <a:off x="969817" y="517236"/>
            <a:ext cx="10163403" cy="1117598"/>
          </a:xfrm>
        </p:spPr>
        <p:txBody>
          <a:bodyPr/>
          <a:lstStyle/>
          <a:p>
            <a:br>
              <a:rPr lang="en-GB" dirty="0"/>
            </a:br>
            <a:br>
              <a:rPr lang="en-GB" dirty="0"/>
            </a:br>
            <a:br>
              <a:rPr lang="en-GB" dirty="0"/>
            </a:br>
            <a:br>
              <a:rPr lang="en-GB" dirty="0"/>
            </a:br>
            <a:br>
              <a:rPr lang="en-GB" dirty="0"/>
            </a:br>
            <a:r>
              <a:rPr lang="fr-BE" sz="3600" dirty="0"/>
              <a:t>Communication de la Commission de mai 2020 et </a:t>
            </a:r>
            <a:r>
              <a:rPr lang="fr-BE" sz="3600" dirty="0">
                <a:solidFill>
                  <a:srgbClr val="FFC000"/>
                </a:solidFill>
              </a:rPr>
              <a:t>deuxième vague </a:t>
            </a:r>
            <a:r>
              <a:rPr lang="fr-BE" sz="3600" dirty="0"/>
              <a:t>de COVID-19</a:t>
            </a:r>
          </a:p>
        </p:txBody>
      </p:sp>
    </p:spTree>
    <p:extLst>
      <p:ext uri="{BB962C8B-B14F-4D97-AF65-F5344CB8AC3E}">
        <p14:creationId xmlns:p14="http://schemas.microsoft.com/office/powerpoint/2010/main" val="4740075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r-BE" dirty="0"/>
              <a:t>Merci</a:t>
            </a:r>
          </a:p>
        </p:txBody>
      </p:sp>
      <p:grpSp>
        <p:nvGrpSpPr>
          <p:cNvPr id="6" name="Group 5"/>
          <p:cNvGrpSpPr/>
          <p:nvPr/>
        </p:nvGrpSpPr>
        <p:grpSpPr>
          <a:xfrm>
            <a:off x="185997" y="5171175"/>
            <a:ext cx="3965560" cy="1686825"/>
            <a:chOff x="838198" y="4653841"/>
            <a:chExt cx="3965560" cy="1527809"/>
          </a:xfrm>
        </p:grpSpPr>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07273" y="4653841"/>
              <a:ext cx="1227411" cy="429442"/>
            </a:xfrm>
            <a:prstGeom prst="rect">
              <a:avLst/>
            </a:prstGeom>
          </p:spPr>
        </p:pic>
        <p:sp>
          <p:nvSpPr>
            <p:cNvPr id="8" name="Content Placeholder 2"/>
            <p:cNvSpPr txBox="1">
              <a:spLocks/>
            </p:cNvSpPr>
            <p:nvPr/>
          </p:nvSpPr>
          <p:spPr>
            <a:xfrm>
              <a:off x="838198" y="5172726"/>
              <a:ext cx="3965560" cy="1008924"/>
            </a:xfrm>
            <a:prstGeom prst="rect">
              <a:avLst/>
            </a:prstGeom>
          </p:spPr>
          <p:txBody>
            <a:bodyPr vert="horz" lIns="91440" tIns="45720" rIns="91440" bIns="45720">
              <a:noAutofit/>
            </a:bodyPr>
            <a:lstStyle>
              <a:lvl1pPr marL="228600" indent="-228600" algn="l" defTabSz="914400" rtl="0" eaLnBrk="1" latinLnBrk="0" hangingPunct="1">
                <a:lnSpc>
                  <a:spcPct val="90000"/>
                </a:lnSpc>
                <a:spcBef>
                  <a:spcPts val="1000"/>
                </a:spcBef>
                <a:buClr>
                  <a:schemeClr val="tx2"/>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tx2"/>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tx2"/>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tx2"/>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tx2"/>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200" b="1"/>
                <a:t>© Union européenne 2020</a:t>
              </a:r>
            </a:p>
            <a:p>
              <a:pPr marL="0" indent="0" algn="ctr">
                <a:buNone/>
              </a:pPr>
              <a:r>
                <a:rPr lang="en-US" sz="1200"/>
                <a:t>Réutilisation de cette présentation autorisée </a:t>
              </a:r>
              <a:br>
                <a:rPr lang="en-US" sz="1200" dirty="0"/>
              </a:br>
              <a:r>
                <a:rPr lang="en-US" sz="1200"/>
                <a:t>dans le cadre de la licence CC BY 4.0.</a:t>
              </a:r>
              <a:endParaRPr lang="en-GB" sz="1200" dirty="0"/>
            </a:p>
          </p:txBody>
        </p:sp>
      </p:grpSp>
    </p:spTree>
    <p:extLst>
      <p:ext uri="{BB962C8B-B14F-4D97-AF65-F5344CB8AC3E}">
        <p14:creationId xmlns:p14="http://schemas.microsoft.com/office/powerpoint/2010/main" val="4273619315"/>
      </p:ext>
    </p:extLst>
  </p:cSld>
  <p:clrMapOvr>
    <a:masterClrMapping/>
  </p:clrMapOvr>
</p:sld>
</file>

<file path=ppt/theme/theme1.xml><?xml version="1.0" encoding="utf-8"?>
<a:theme xmlns:a="http://schemas.openxmlformats.org/drawingml/2006/main" name="Office Theme">
  <a:themeElements>
    <a:clrScheme name="EC colour scheme">
      <a:dk1>
        <a:srgbClr val="4D4D4D"/>
      </a:dk1>
      <a:lt1>
        <a:srgbClr val="FFFFFF"/>
      </a:lt1>
      <a:dk2>
        <a:srgbClr val="034EA2"/>
      </a:dk2>
      <a:lt2>
        <a:srgbClr val="D3E8F9"/>
      </a:lt2>
      <a:accent1>
        <a:srgbClr val="1E858B"/>
      </a:accent1>
      <a:accent2>
        <a:srgbClr val="4BC5DE"/>
      </a:accent2>
      <a:accent3>
        <a:srgbClr val="1EC08A"/>
      </a:accent3>
      <a:accent4>
        <a:srgbClr val="ED8D2F"/>
      </a:accent4>
      <a:accent5>
        <a:srgbClr val="FFC000"/>
      </a:accent5>
      <a:accent6>
        <a:srgbClr val="E76C53"/>
      </a:accent6>
      <a:hlink>
        <a:srgbClr val="0563C1"/>
      </a:hlink>
      <a:folHlink>
        <a:srgbClr val="24337E"/>
      </a:folHlink>
    </a:clrScheme>
    <a:fontScheme name="Custom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C_Corporate_PPT_Template" id="{9E25CBC4-264C-4E5F-8DDF-C73C2B944108}" vid="{63966CC3-CC63-46CF-BE8C-07ABBDCD622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92D0CD9F4657C4596C915F916E9FF34" ma:contentTypeVersion="13" ma:contentTypeDescription="Crée un document." ma:contentTypeScope="" ma:versionID="431df125f316321ddb721c8261e283e3">
  <xsd:schema xmlns:xsd="http://www.w3.org/2001/XMLSchema" xmlns:xs="http://www.w3.org/2001/XMLSchema" xmlns:p="http://schemas.microsoft.com/office/2006/metadata/properties" xmlns:ns3="d6423b0c-6eec-4bd4-bd1a-6e79a2c475a2" xmlns:ns4="2e15a3dd-70db-4b31-b922-6cb8dbbdc30a" targetNamespace="http://schemas.microsoft.com/office/2006/metadata/properties" ma:root="true" ma:fieldsID="f0fa2da925fd6e9ca17d6f24ed69a0f1" ns3:_="" ns4:_="">
    <xsd:import namespace="d6423b0c-6eec-4bd4-bd1a-6e79a2c475a2"/>
    <xsd:import namespace="2e15a3dd-70db-4b31-b922-6cb8dbbdc30a"/>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4:SharedWithUsers" minOccurs="0"/>
                <xsd:element ref="ns4:SharedWithDetails" minOccurs="0"/>
                <xsd:element ref="ns4:SharingHintHash"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6423b0c-6eec-4bd4-bd1a-6e79a2c475a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e15a3dd-70db-4b31-b922-6cb8dbbdc30a" elementFormDefault="qualified">
    <xsd:import namespace="http://schemas.microsoft.com/office/2006/documentManagement/types"/>
    <xsd:import namespace="http://schemas.microsoft.com/office/infopath/2007/PartnerControls"/>
    <xsd:element name="SharedWithUsers" ma:index="14"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Partagé avec détails" ma:internalName="SharedWithDetails" ma:readOnly="true">
      <xsd:simpleType>
        <xsd:restriction base="dms:Note">
          <xsd:maxLength value="255"/>
        </xsd:restriction>
      </xsd:simpleType>
    </xsd:element>
    <xsd:element name="SharingHintHash" ma:index="16" nillable="true" ma:displayName="Partage du hachage d’indicateur"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36FA91D-F5B2-49FF-BD43-CAED6C0ABF7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6423b0c-6eec-4bd4-bd1a-6e79a2c475a2"/>
    <ds:schemaRef ds:uri="2e15a3dd-70db-4b31-b922-6cb8dbbdc30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7AC85BE-F3DC-4DC1-9064-BFE43C68094C}">
  <ds:schemaRefs>
    <ds:schemaRef ds:uri="http://schemas.microsoft.com/sharepoint/v3/contenttype/forms"/>
  </ds:schemaRefs>
</ds:datastoreItem>
</file>

<file path=customXml/itemProps3.xml><?xml version="1.0" encoding="utf-8"?>
<ds:datastoreItem xmlns:ds="http://schemas.openxmlformats.org/officeDocument/2006/customXml" ds:itemID="{9042B0F1-21C9-4E9B-B2A6-11E15FED5F27}">
  <ds:schemaRefs>
    <ds:schemaRef ds:uri="http://purl.org/dc/elements/1.1/"/>
    <ds:schemaRef ds:uri="http://schemas.microsoft.com/office/2006/metadata/properties"/>
    <ds:schemaRef ds:uri="http://schemas.microsoft.com/office/2006/documentManagement/types"/>
    <ds:schemaRef ds:uri="http://www.w3.org/XML/1998/namespace"/>
    <ds:schemaRef ds:uri="d6423b0c-6eec-4bd4-bd1a-6e79a2c475a2"/>
    <ds:schemaRef ds:uri="http://purl.org/dc/terms/"/>
    <ds:schemaRef ds:uri="2e15a3dd-70db-4b31-b922-6cb8dbbdc30a"/>
    <ds:schemaRef ds:uri="http://schemas.microsoft.com/office/infopath/2007/PartnerControls"/>
    <ds:schemaRef ds:uri="http://schemas.openxmlformats.org/package/2006/metadata/core-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blank</Template>
  <TotalTime>913</TotalTime>
  <Words>517</Words>
  <Application>Microsoft Office PowerPoint</Application>
  <PresentationFormat>Grand écran</PresentationFormat>
  <Paragraphs>38</Paragraphs>
  <Slides>6</Slides>
  <Notes>1</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6</vt:i4>
      </vt:variant>
    </vt:vector>
  </HeadingPairs>
  <TitlesOfParts>
    <vt:vector size="10" baseType="lpstr">
      <vt:lpstr>Arial</vt:lpstr>
      <vt:lpstr>Calibri</vt:lpstr>
      <vt:lpstr>Wingdings</vt:lpstr>
      <vt:lpstr>Office Theme</vt:lpstr>
      <vt:lpstr> COVID-19  et exigences de formation au niveau de l’UE  pour les infirmiers </vt:lpstr>
      <vt:lpstr>Au niveau de l’UE et au niveau des États membres</vt:lpstr>
      <vt:lpstr> Exigences minimales de formation au niveau de l’UE applicables aux infirmiers</vt:lpstr>
      <vt:lpstr>Première vague de COVID-19 et  incidence sur la formation des infirmiers</vt:lpstr>
      <vt:lpstr>     Communication de la Commission de mai 2020 et deuxième vague de COVID-19</vt:lpstr>
      <vt:lpstr>Merci</vt:lpstr>
    </vt:vector>
  </TitlesOfParts>
  <Company>European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Impact de la COVID-19 et retour d’information sur les orientations de la Commission — expériences des États membres</dc:title>
  <dc:creator>Walaszczyk-Terrasse Agata (GROW)</dc:creator>
  <cp:lastModifiedBy>DURY Cécile</cp:lastModifiedBy>
  <cp:revision>78</cp:revision>
  <dcterms:created xsi:type="dcterms:W3CDTF">2020-06-24T08:57:43Z</dcterms:created>
  <dcterms:modified xsi:type="dcterms:W3CDTF">2020-12-10T18:14:01Z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0x010100A92D0CD9F4657C4596C915F916E9FF34</vt:lpwstr>
  </property>
</Properties>
</file>