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6" r:id="rId5"/>
    <p:sldId id="257" r:id="rId6"/>
    <p:sldId id="259" r:id="rId7"/>
    <p:sldId id="258" r:id="rId8"/>
    <p:sldId id="260" r:id="rId9"/>
    <p:sldId id="261" r:id="rId10"/>
    <p:sldId id="262" r:id="rId11"/>
    <p:sldId id="263" r:id="rId12"/>
    <p:sldId id="264"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2500"/>
  </p:normalViewPr>
  <p:slideViewPr>
    <p:cSldViewPr snapToGrid="0" snapToObjects="1">
      <p:cViewPr varScale="1">
        <p:scale>
          <a:sx n="45" d="100"/>
          <a:sy n="45" d="100"/>
        </p:scale>
        <p:origin x="16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9CADF-8551-4DED-B6D8-35ED1509A2B9}"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2E9BDCD2-2F78-46CD-9400-48D0D9A25FE8}">
      <dgm:prSet/>
      <dgm:spPr/>
      <dgm:t>
        <a:bodyPr/>
        <a:lstStyle/>
        <a:p>
          <a:r>
            <a:rPr lang="en-GB"/>
            <a:t>Identify innovations introduced in both the educational and technological fields. </a:t>
          </a:r>
        </a:p>
      </dgm:t>
    </dgm:pt>
    <dgm:pt modelId="{0E4BAC44-1E4C-4871-98CB-7ED7BC0B3725}" type="parTrans" cxnId="{6A8863B8-D815-495F-A3E2-4AE9B36BA897}">
      <dgm:prSet/>
      <dgm:spPr/>
      <dgm:t>
        <a:bodyPr/>
        <a:lstStyle/>
        <a:p>
          <a:endParaRPr lang="en-US"/>
        </a:p>
      </dgm:t>
    </dgm:pt>
    <dgm:pt modelId="{FD91C195-750A-49D9-96AD-DFF6E25F665D}" type="sibTrans" cxnId="{6A8863B8-D815-495F-A3E2-4AE9B36BA897}">
      <dgm:prSet/>
      <dgm:spPr/>
      <dgm:t>
        <a:bodyPr/>
        <a:lstStyle/>
        <a:p>
          <a:endParaRPr lang="en-US"/>
        </a:p>
      </dgm:t>
    </dgm:pt>
    <dgm:pt modelId="{2B06757C-71D1-4A85-8FC6-1B57D68A1D80}">
      <dgm:prSet/>
      <dgm:spPr/>
      <dgm:t>
        <a:bodyPr/>
        <a:lstStyle/>
        <a:p>
          <a:r>
            <a:rPr lang="en-GB" dirty="0"/>
            <a:t>Identify the difficulties encountered.</a:t>
          </a:r>
        </a:p>
      </dgm:t>
    </dgm:pt>
    <dgm:pt modelId="{F1F17283-DED0-4FFF-A9FD-23A7A401EF34}" type="parTrans" cxnId="{2A60576D-C822-4BA0-853D-23A9BE6A183A}">
      <dgm:prSet/>
      <dgm:spPr/>
      <dgm:t>
        <a:bodyPr/>
        <a:lstStyle/>
        <a:p>
          <a:endParaRPr lang="en-US"/>
        </a:p>
      </dgm:t>
    </dgm:pt>
    <dgm:pt modelId="{C054931E-4A8A-4084-95E8-FE906B4D84E5}" type="sibTrans" cxnId="{2A60576D-C822-4BA0-853D-23A9BE6A183A}">
      <dgm:prSet/>
      <dgm:spPr/>
      <dgm:t>
        <a:bodyPr/>
        <a:lstStyle/>
        <a:p>
          <a:endParaRPr lang="en-US"/>
        </a:p>
      </dgm:t>
    </dgm:pt>
    <dgm:pt modelId="{CBC52283-09D3-4982-8ED9-63CA696B4827}">
      <dgm:prSet/>
      <dgm:spPr/>
      <dgm:t>
        <a:bodyPr/>
        <a:lstStyle/>
        <a:p>
          <a:r>
            <a:rPr lang="en-GB" dirty="0"/>
            <a:t>Compile the lessons learned in a crisis situation as well as in a normal operating mode.</a:t>
          </a:r>
        </a:p>
      </dgm:t>
    </dgm:pt>
    <dgm:pt modelId="{84266863-BD4F-4829-B0B3-8EBDEEAB6D64}" type="parTrans" cxnId="{E0A39CCD-7F87-4E4E-8BC9-9765330B79E0}">
      <dgm:prSet/>
      <dgm:spPr/>
      <dgm:t>
        <a:bodyPr/>
        <a:lstStyle/>
        <a:p>
          <a:endParaRPr lang="en-US"/>
        </a:p>
      </dgm:t>
    </dgm:pt>
    <dgm:pt modelId="{AA5AB477-C14A-41AD-A37B-1744E7D2E3CB}" type="sibTrans" cxnId="{E0A39CCD-7F87-4E4E-8BC9-9765330B79E0}">
      <dgm:prSet/>
      <dgm:spPr/>
      <dgm:t>
        <a:bodyPr/>
        <a:lstStyle/>
        <a:p>
          <a:endParaRPr lang="en-US"/>
        </a:p>
      </dgm:t>
    </dgm:pt>
    <dgm:pt modelId="{F59C4386-4FD5-49BE-AFA6-C8B572D09D1D}">
      <dgm:prSet/>
      <dgm:spPr/>
      <dgm:t>
        <a:bodyPr/>
        <a:lstStyle/>
        <a:p>
          <a:r>
            <a:rPr lang="en-GB" dirty="0"/>
            <a:t>Measuring the first impacts of the crisis and the changes made to the system.</a:t>
          </a:r>
        </a:p>
      </dgm:t>
    </dgm:pt>
    <dgm:pt modelId="{F64AB8C9-C473-4BC6-86DA-32306FAEEAAD}" type="parTrans" cxnId="{F35F4AF0-1F83-4D5F-B198-13ED0D7D88D0}">
      <dgm:prSet/>
      <dgm:spPr/>
      <dgm:t>
        <a:bodyPr/>
        <a:lstStyle/>
        <a:p>
          <a:endParaRPr lang="en-US"/>
        </a:p>
      </dgm:t>
    </dgm:pt>
    <dgm:pt modelId="{B9CBCE7C-0EB3-42C7-9820-EF2E556B83B0}" type="sibTrans" cxnId="{F35F4AF0-1F83-4D5F-B198-13ED0D7D88D0}">
      <dgm:prSet/>
      <dgm:spPr/>
      <dgm:t>
        <a:bodyPr/>
        <a:lstStyle/>
        <a:p>
          <a:endParaRPr lang="en-US"/>
        </a:p>
      </dgm:t>
    </dgm:pt>
    <dgm:pt modelId="{22B3D83A-7E45-4665-AFFD-4D22931E8F77}">
      <dgm:prSet/>
      <dgm:spPr/>
      <dgm:t>
        <a:bodyPr/>
        <a:lstStyle/>
        <a:p>
          <a:r>
            <a:rPr lang="en-GB" dirty="0"/>
            <a:t>Formulate recommendations in this area</a:t>
          </a:r>
          <a:r>
            <a:rPr lang="es-ES" dirty="0"/>
            <a:t>.</a:t>
          </a:r>
          <a:endParaRPr lang="en-GB" dirty="0"/>
        </a:p>
      </dgm:t>
    </dgm:pt>
    <dgm:pt modelId="{EBABF750-C39C-418D-95EE-38E3B7BF1E66}" type="parTrans" cxnId="{702FCE69-C1C0-47C8-A73F-642E0EAA6629}">
      <dgm:prSet/>
      <dgm:spPr/>
      <dgm:t>
        <a:bodyPr/>
        <a:lstStyle/>
        <a:p>
          <a:endParaRPr lang="en-US"/>
        </a:p>
      </dgm:t>
    </dgm:pt>
    <dgm:pt modelId="{A3780D2D-E28E-4E5F-8C52-EB04AF8072DB}" type="sibTrans" cxnId="{702FCE69-C1C0-47C8-A73F-642E0EAA6629}">
      <dgm:prSet/>
      <dgm:spPr/>
      <dgm:t>
        <a:bodyPr/>
        <a:lstStyle/>
        <a:p>
          <a:endParaRPr lang="en-US"/>
        </a:p>
      </dgm:t>
    </dgm:pt>
    <dgm:pt modelId="{366C3B37-1FF5-41E1-8E7B-307DFA41E365}" type="pres">
      <dgm:prSet presAssocID="{7619CADF-8551-4DED-B6D8-35ED1509A2B9}" presName="root" presStyleCnt="0">
        <dgm:presLayoutVars>
          <dgm:dir/>
          <dgm:resizeHandles val="exact"/>
        </dgm:presLayoutVars>
      </dgm:prSet>
      <dgm:spPr/>
    </dgm:pt>
    <dgm:pt modelId="{55C37163-C30E-4B0A-909A-E1328FD20481}" type="pres">
      <dgm:prSet presAssocID="{7619CADF-8551-4DED-B6D8-35ED1509A2B9}" presName="container" presStyleCnt="0">
        <dgm:presLayoutVars>
          <dgm:dir/>
          <dgm:resizeHandles val="exact"/>
        </dgm:presLayoutVars>
      </dgm:prSet>
      <dgm:spPr/>
    </dgm:pt>
    <dgm:pt modelId="{4B37AEBD-346F-4553-80A3-B114EA0E0849}" type="pres">
      <dgm:prSet presAssocID="{2E9BDCD2-2F78-46CD-9400-48D0D9A25FE8}" presName="compNode" presStyleCnt="0"/>
      <dgm:spPr/>
    </dgm:pt>
    <dgm:pt modelId="{2733F4BF-3170-42CC-A22E-57C290AFAA72}" type="pres">
      <dgm:prSet presAssocID="{2E9BDCD2-2F78-46CD-9400-48D0D9A25FE8}" presName="iconBgRect" presStyleLbl="bgShp" presStyleIdx="0" presStyleCnt="5"/>
      <dgm:spPr/>
    </dgm:pt>
    <dgm:pt modelId="{FD8ED989-9026-4261-9ED9-979CFF6D45ED}" type="pres">
      <dgm:prSet presAssocID="{2E9BDCD2-2F78-46CD-9400-48D0D9A25FE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bros"/>
        </a:ext>
      </dgm:extLst>
    </dgm:pt>
    <dgm:pt modelId="{08B1E79C-392A-450E-B63D-79E0EA8002A7}" type="pres">
      <dgm:prSet presAssocID="{2E9BDCD2-2F78-46CD-9400-48D0D9A25FE8}" presName="spaceRect" presStyleCnt="0"/>
      <dgm:spPr/>
    </dgm:pt>
    <dgm:pt modelId="{67CFDCFC-A5E8-4752-9A91-13CC501F6007}" type="pres">
      <dgm:prSet presAssocID="{2E9BDCD2-2F78-46CD-9400-48D0D9A25FE8}" presName="textRect" presStyleLbl="revTx" presStyleIdx="0" presStyleCnt="5">
        <dgm:presLayoutVars>
          <dgm:chMax val="1"/>
          <dgm:chPref val="1"/>
        </dgm:presLayoutVars>
      </dgm:prSet>
      <dgm:spPr/>
    </dgm:pt>
    <dgm:pt modelId="{AF70B6FC-BE4A-4529-9639-9522B4CA3C9E}" type="pres">
      <dgm:prSet presAssocID="{FD91C195-750A-49D9-96AD-DFF6E25F665D}" presName="sibTrans" presStyleLbl="sibTrans2D1" presStyleIdx="0" presStyleCnt="0"/>
      <dgm:spPr/>
    </dgm:pt>
    <dgm:pt modelId="{AAD8AD2E-DC1C-49AB-8E8A-A0C5A9E8E086}" type="pres">
      <dgm:prSet presAssocID="{2B06757C-71D1-4A85-8FC6-1B57D68A1D80}" presName="compNode" presStyleCnt="0"/>
      <dgm:spPr/>
    </dgm:pt>
    <dgm:pt modelId="{0587452E-16AA-4460-96E2-BA8CDCC58748}" type="pres">
      <dgm:prSet presAssocID="{2B06757C-71D1-4A85-8FC6-1B57D68A1D80}" presName="iconBgRect" presStyleLbl="bgShp" presStyleIdx="1" presStyleCnt="5"/>
      <dgm:spPr/>
    </dgm:pt>
    <dgm:pt modelId="{E8B3E75E-7FE1-468A-BBA1-5BC54A7D0065}" type="pres">
      <dgm:prSet presAssocID="{2B06757C-71D1-4A85-8FC6-1B57D68A1D8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609600FF-F276-4149-A3FF-62C36E48932A}" type="pres">
      <dgm:prSet presAssocID="{2B06757C-71D1-4A85-8FC6-1B57D68A1D80}" presName="spaceRect" presStyleCnt="0"/>
      <dgm:spPr/>
    </dgm:pt>
    <dgm:pt modelId="{A3329797-06E4-4BE0-8B41-7EAD51F5207D}" type="pres">
      <dgm:prSet presAssocID="{2B06757C-71D1-4A85-8FC6-1B57D68A1D80}" presName="textRect" presStyleLbl="revTx" presStyleIdx="1" presStyleCnt="5">
        <dgm:presLayoutVars>
          <dgm:chMax val="1"/>
          <dgm:chPref val="1"/>
        </dgm:presLayoutVars>
      </dgm:prSet>
      <dgm:spPr/>
    </dgm:pt>
    <dgm:pt modelId="{BFA66CD4-79AF-4B40-A2DF-486AE122116C}" type="pres">
      <dgm:prSet presAssocID="{C054931E-4A8A-4084-95E8-FE906B4D84E5}" presName="sibTrans" presStyleLbl="sibTrans2D1" presStyleIdx="0" presStyleCnt="0"/>
      <dgm:spPr/>
    </dgm:pt>
    <dgm:pt modelId="{5E985A4E-F31B-47DC-A6EE-17744A91148E}" type="pres">
      <dgm:prSet presAssocID="{CBC52283-09D3-4982-8ED9-63CA696B4827}" presName="compNode" presStyleCnt="0"/>
      <dgm:spPr/>
    </dgm:pt>
    <dgm:pt modelId="{387B645C-B2B9-44EC-B624-890ED17E7D38}" type="pres">
      <dgm:prSet presAssocID="{CBC52283-09D3-4982-8ED9-63CA696B4827}" presName="iconBgRect" presStyleLbl="bgShp" presStyleIdx="2" presStyleCnt="5"/>
      <dgm:spPr/>
    </dgm:pt>
    <dgm:pt modelId="{D5CB010F-0323-43A7-82FA-071671388A31}" type="pres">
      <dgm:prSet presAssocID="{CBC52283-09D3-4982-8ED9-63CA696B482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A9FB5590-5173-46E7-87B3-93CE6512E00D}" type="pres">
      <dgm:prSet presAssocID="{CBC52283-09D3-4982-8ED9-63CA696B4827}" presName="spaceRect" presStyleCnt="0"/>
      <dgm:spPr/>
    </dgm:pt>
    <dgm:pt modelId="{967DC0C3-C86A-4FAE-85AB-75FBA4E8E21B}" type="pres">
      <dgm:prSet presAssocID="{CBC52283-09D3-4982-8ED9-63CA696B4827}" presName="textRect" presStyleLbl="revTx" presStyleIdx="2" presStyleCnt="5">
        <dgm:presLayoutVars>
          <dgm:chMax val="1"/>
          <dgm:chPref val="1"/>
        </dgm:presLayoutVars>
      </dgm:prSet>
      <dgm:spPr/>
    </dgm:pt>
    <dgm:pt modelId="{AED15F22-F23A-4FCA-A556-8421A4DFADD4}" type="pres">
      <dgm:prSet presAssocID="{AA5AB477-C14A-41AD-A37B-1744E7D2E3CB}" presName="sibTrans" presStyleLbl="sibTrans2D1" presStyleIdx="0" presStyleCnt="0"/>
      <dgm:spPr/>
    </dgm:pt>
    <dgm:pt modelId="{9429CFD8-C795-43B3-BEB0-57D2A5E70659}" type="pres">
      <dgm:prSet presAssocID="{F59C4386-4FD5-49BE-AFA6-C8B572D09D1D}" presName="compNode" presStyleCnt="0"/>
      <dgm:spPr/>
    </dgm:pt>
    <dgm:pt modelId="{D31DE64F-CF5B-4676-89A9-D3CD3AE2D126}" type="pres">
      <dgm:prSet presAssocID="{F59C4386-4FD5-49BE-AFA6-C8B572D09D1D}" presName="iconBgRect" presStyleLbl="bgShp" presStyleIdx="3" presStyleCnt="5"/>
      <dgm:spPr/>
    </dgm:pt>
    <dgm:pt modelId="{12CF36CF-62AB-44D4-8A62-04E522865836}" type="pres">
      <dgm:prSet presAssocID="{F59C4386-4FD5-49BE-AFA6-C8B572D09D1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4BF85884-A127-4E42-866C-22133FFF847C}" type="pres">
      <dgm:prSet presAssocID="{F59C4386-4FD5-49BE-AFA6-C8B572D09D1D}" presName="spaceRect" presStyleCnt="0"/>
      <dgm:spPr/>
    </dgm:pt>
    <dgm:pt modelId="{C366214A-F977-476D-83B8-23B5425C6C36}" type="pres">
      <dgm:prSet presAssocID="{F59C4386-4FD5-49BE-AFA6-C8B572D09D1D}" presName="textRect" presStyleLbl="revTx" presStyleIdx="3" presStyleCnt="5">
        <dgm:presLayoutVars>
          <dgm:chMax val="1"/>
          <dgm:chPref val="1"/>
        </dgm:presLayoutVars>
      </dgm:prSet>
      <dgm:spPr/>
    </dgm:pt>
    <dgm:pt modelId="{841213C1-F12E-447D-84CD-E54A148F248F}" type="pres">
      <dgm:prSet presAssocID="{B9CBCE7C-0EB3-42C7-9820-EF2E556B83B0}" presName="sibTrans" presStyleLbl="sibTrans2D1" presStyleIdx="0" presStyleCnt="0"/>
      <dgm:spPr/>
    </dgm:pt>
    <dgm:pt modelId="{787DA8BD-97DE-43DC-8903-89CF1FDDD707}" type="pres">
      <dgm:prSet presAssocID="{22B3D83A-7E45-4665-AFFD-4D22931E8F77}" presName="compNode" presStyleCnt="0"/>
      <dgm:spPr/>
    </dgm:pt>
    <dgm:pt modelId="{72C5410E-E1FA-43C0-871F-045E528277EE}" type="pres">
      <dgm:prSet presAssocID="{22B3D83A-7E45-4665-AFFD-4D22931E8F77}" presName="iconBgRect" presStyleLbl="bgShp" presStyleIdx="4" presStyleCnt="5"/>
      <dgm:spPr/>
    </dgm:pt>
    <dgm:pt modelId="{7792175E-53ED-4A4C-BFDC-DF6FA805DCAA}" type="pres">
      <dgm:prSet presAssocID="{22B3D83A-7E45-4665-AFFD-4D22931E8F7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o"/>
        </a:ext>
      </dgm:extLst>
    </dgm:pt>
    <dgm:pt modelId="{05D2FBB2-9776-4087-8C8E-B73AEF360174}" type="pres">
      <dgm:prSet presAssocID="{22B3D83A-7E45-4665-AFFD-4D22931E8F77}" presName="spaceRect" presStyleCnt="0"/>
      <dgm:spPr/>
    </dgm:pt>
    <dgm:pt modelId="{07C8895A-C3C3-4CC9-9EF1-D99662525252}" type="pres">
      <dgm:prSet presAssocID="{22B3D83A-7E45-4665-AFFD-4D22931E8F77}" presName="textRect" presStyleLbl="revTx" presStyleIdx="4" presStyleCnt="5">
        <dgm:presLayoutVars>
          <dgm:chMax val="1"/>
          <dgm:chPref val="1"/>
        </dgm:presLayoutVars>
      </dgm:prSet>
      <dgm:spPr/>
    </dgm:pt>
  </dgm:ptLst>
  <dgm:cxnLst>
    <dgm:cxn modelId="{A9415607-29CE-4EE0-8BC9-D988978B5FF2}" type="presOf" srcId="{F59C4386-4FD5-49BE-AFA6-C8B572D09D1D}" destId="{C366214A-F977-476D-83B8-23B5425C6C36}" srcOrd="0" destOrd="0" presId="urn:microsoft.com/office/officeart/2018/2/layout/IconCircleList"/>
    <dgm:cxn modelId="{F4D90213-7E78-4A87-92C7-05193791AB8E}" type="presOf" srcId="{22B3D83A-7E45-4665-AFFD-4D22931E8F77}" destId="{07C8895A-C3C3-4CC9-9EF1-D99662525252}" srcOrd="0" destOrd="0" presId="urn:microsoft.com/office/officeart/2018/2/layout/IconCircleList"/>
    <dgm:cxn modelId="{3C97481A-3A5B-4193-B720-B854934659F0}" type="presOf" srcId="{7619CADF-8551-4DED-B6D8-35ED1509A2B9}" destId="{366C3B37-1FF5-41E1-8E7B-307DFA41E365}" srcOrd="0" destOrd="0" presId="urn:microsoft.com/office/officeart/2018/2/layout/IconCircleList"/>
    <dgm:cxn modelId="{B0071062-F63D-495E-BC56-265CB4B41D9B}" type="presOf" srcId="{FD91C195-750A-49D9-96AD-DFF6E25F665D}" destId="{AF70B6FC-BE4A-4529-9639-9522B4CA3C9E}" srcOrd="0" destOrd="0" presId="urn:microsoft.com/office/officeart/2018/2/layout/IconCircleList"/>
    <dgm:cxn modelId="{702FCE69-C1C0-47C8-A73F-642E0EAA6629}" srcId="{7619CADF-8551-4DED-B6D8-35ED1509A2B9}" destId="{22B3D83A-7E45-4665-AFFD-4D22931E8F77}" srcOrd="4" destOrd="0" parTransId="{EBABF750-C39C-418D-95EE-38E3B7BF1E66}" sibTransId="{A3780D2D-E28E-4E5F-8C52-EB04AF8072DB}"/>
    <dgm:cxn modelId="{614F664B-BF4E-484D-A46B-13358CC7D09D}" type="presOf" srcId="{B9CBCE7C-0EB3-42C7-9820-EF2E556B83B0}" destId="{841213C1-F12E-447D-84CD-E54A148F248F}" srcOrd="0" destOrd="0" presId="urn:microsoft.com/office/officeart/2018/2/layout/IconCircleList"/>
    <dgm:cxn modelId="{13BD486C-3B62-4BB7-9006-162C30F708DB}" type="presOf" srcId="{AA5AB477-C14A-41AD-A37B-1744E7D2E3CB}" destId="{AED15F22-F23A-4FCA-A556-8421A4DFADD4}" srcOrd="0" destOrd="0" presId="urn:microsoft.com/office/officeart/2018/2/layout/IconCircleList"/>
    <dgm:cxn modelId="{2A60576D-C822-4BA0-853D-23A9BE6A183A}" srcId="{7619CADF-8551-4DED-B6D8-35ED1509A2B9}" destId="{2B06757C-71D1-4A85-8FC6-1B57D68A1D80}" srcOrd="1" destOrd="0" parTransId="{F1F17283-DED0-4FFF-A9FD-23A7A401EF34}" sibTransId="{C054931E-4A8A-4084-95E8-FE906B4D84E5}"/>
    <dgm:cxn modelId="{4BD65850-ED2C-49E9-AC98-29CA8110801C}" type="presOf" srcId="{C054931E-4A8A-4084-95E8-FE906B4D84E5}" destId="{BFA66CD4-79AF-4B40-A2DF-486AE122116C}" srcOrd="0" destOrd="0" presId="urn:microsoft.com/office/officeart/2018/2/layout/IconCircleList"/>
    <dgm:cxn modelId="{6A8863B8-D815-495F-A3E2-4AE9B36BA897}" srcId="{7619CADF-8551-4DED-B6D8-35ED1509A2B9}" destId="{2E9BDCD2-2F78-46CD-9400-48D0D9A25FE8}" srcOrd="0" destOrd="0" parTransId="{0E4BAC44-1E4C-4871-98CB-7ED7BC0B3725}" sibTransId="{FD91C195-750A-49D9-96AD-DFF6E25F665D}"/>
    <dgm:cxn modelId="{CBA269BE-0DF1-40F5-95C2-5651A3608D5F}" type="presOf" srcId="{CBC52283-09D3-4982-8ED9-63CA696B4827}" destId="{967DC0C3-C86A-4FAE-85AB-75FBA4E8E21B}" srcOrd="0" destOrd="0" presId="urn:microsoft.com/office/officeart/2018/2/layout/IconCircleList"/>
    <dgm:cxn modelId="{3E49A5BE-063B-436D-A625-8373C59D40C4}" type="presOf" srcId="{2B06757C-71D1-4A85-8FC6-1B57D68A1D80}" destId="{A3329797-06E4-4BE0-8B41-7EAD51F5207D}" srcOrd="0" destOrd="0" presId="urn:microsoft.com/office/officeart/2018/2/layout/IconCircleList"/>
    <dgm:cxn modelId="{E0A39CCD-7F87-4E4E-8BC9-9765330B79E0}" srcId="{7619CADF-8551-4DED-B6D8-35ED1509A2B9}" destId="{CBC52283-09D3-4982-8ED9-63CA696B4827}" srcOrd="2" destOrd="0" parTransId="{84266863-BD4F-4829-B0B3-8EBDEEAB6D64}" sibTransId="{AA5AB477-C14A-41AD-A37B-1744E7D2E3CB}"/>
    <dgm:cxn modelId="{E45879E1-D00B-4342-BACA-B4F3EFFD4B73}" type="presOf" srcId="{2E9BDCD2-2F78-46CD-9400-48D0D9A25FE8}" destId="{67CFDCFC-A5E8-4752-9A91-13CC501F6007}" srcOrd="0" destOrd="0" presId="urn:microsoft.com/office/officeart/2018/2/layout/IconCircleList"/>
    <dgm:cxn modelId="{F35F4AF0-1F83-4D5F-B198-13ED0D7D88D0}" srcId="{7619CADF-8551-4DED-B6D8-35ED1509A2B9}" destId="{F59C4386-4FD5-49BE-AFA6-C8B572D09D1D}" srcOrd="3" destOrd="0" parTransId="{F64AB8C9-C473-4BC6-86DA-32306FAEEAAD}" sibTransId="{B9CBCE7C-0EB3-42C7-9820-EF2E556B83B0}"/>
    <dgm:cxn modelId="{F05FBB9C-5DE0-4B78-BCAD-0739E7F800ED}" type="presParOf" srcId="{366C3B37-1FF5-41E1-8E7B-307DFA41E365}" destId="{55C37163-C30E-4B0A-909A-E1328FD20481}" srcOrd="0" destOrd="0" presId="urn:microsoft.com/office/officeart/2018/2/layout/IconCircleList"/>
    <dgm:cxn modelId="{75E99A80-47FE-4531-8ED9-7A56B667EB21}" type="presParOf" srcId="{55C37163-C30E-4B0A-909A-E1328FD20481}" destId="{4B37AEBD-346F-4553-80A3-B114EA0E0849}" srcOrd="0" destOrd="0" presId="urn:microsoft.com/office/officeart/2018/2/layout/IconCircleList"/>
    <dgm:cxn modelId="{E05C5B74-A1C4-4855-B92E-5A93E6293620}" type="presParOf" srcId="{4B37AEBD-346F-4553-80A3-B114EA0E0849}" destId="{2733F4BF-3170-42CC-A22E-57C290AFAA72}" srcOrd="0" destOrd="0" presId="urn:microsoft.com/office/officeart/2018/2/layout/IconCircleList"/>
    <dgm:cxn modelId="{A0B785BF-182C-4325-A395-6D4D82669C77}" type="presParOf" srcId="{4B37AEBD-346F-4553-80A3-B114EA0E0849}" destId="{FD8ED989-9026-4261-9ED9-979CFF6D45ED}" srcOrd="1" destOrd="0" presId="urn:microsoft.com/office/officeart/2018/2/layout/IconCircleList"/>
    <dgm:cxn modelId="{0E40E3EC-E502-4269-8D48-825222DE76A2}" type="presParOf" srcId="{4B37AEBD-346F-4553-80A3-B114EA0E0849}" destId="{08B1E79C-392A-450E-B63D-79E0EA8002A7}" srcOrd="2" destOrd="0" presId="urn:microsoft.com/office/officeart/2018/2/layout/IconCircleList"/>
    <dgm:cxn modelId="{92D46318-7F43-43F3-89F4-37B2E872929D}" type="presParOf" srcId="{4B37AEBD-346F-4553-80A3-B114EA0E0849}" destId="{67CFDCFC-A5E8-4752-9A91-13CC501F6007}" srcOrd="3" destOrd="0" presId="urn:microsoft.com/office/officeart/2018/2/layout/IconCircleList"/>
    <dgm:cxn modelId="{3DBAE6DC-0F09-4737-A3CA-93EAA74E7B79}" type="presParOf" srcId="{55C37163-C30E-4B0A-909A-E1328FD20481}" destId="{AF70B6FC-BE4A-4529-9639-9522B4CA3C9E}" srcOrd="1" destOrd="0" presId="urn:microsoft.com/office/officeart/2018/2/layout/IconCircleList"/>
    <dgm:cxn modelId="{264B3175-3E6F-43EB-BD8E-68C5237E89D0}" type="presParOf" srcId="{55C37163-C30E-4B0A-909A-E1328FD20481}" destId="{AAD8AD2E-DC1C-49AB-8E8A-A0C5A9E8E086}" srcOrd="2" destOrd="0" presId="urn:microsoft.com/office/officeart/2018/2/layout/IconCircleList"/>
    <dgm:cxn modelId="{FF73BEB0-905A-4938-99FD-05AAA97CC9CA}" type="presParOf" srcId="{AAD8AD2E-DC1C-49AB-8E8A-A0C5A9E8E086}" destId="{0587452E-16AA-4460-96E2-BA8CDCC58748}" srcOrd="0" destOrd="0" presId="urn:microsoft.com/office/officeart/2018/2/layout/IconCircleList"/>
    <dgm:cxn modelId="{DAC628DB-21FC-4482-B0B3-4C92C46B18EC}" type="presParOf" srcId="{AAD8AD2E-DC1C-49AB-8E8A-A0C5A9E8E086}" destId="{E8B3E75E-7FE1-468A-BBA1-5BC54A7D0065}" srcOrd="1" destOrd="0" presId="urn:microsoft.com/office/officeart/2018/2/layout/IconCircleList"/>
    <dgm:cxn modelId="{963F4949-961C-4A0E-8CC0-F231AC9E1E42}" type="presParOf" srcId="{AAD8AD2E-DC1C-49AB-8E8A-A0C5A9E8E086}" destId="{609600FF-F276-4149-A3FF-62C36E48932A}" srcOrd="2" destOrd="0" presId="urn:microsoft.com/office/officeart/2018/2/layout/IconCircleList"/>
    <dgm:cxn modelId="{2B120769-C190-4637-8310-7ABFC4F8951D}" type="presParOf" srcId="{AAD8AD2E-DC1C-49AB-8E8A-A0C5A9E8E086}" destId="{A3329797-06E4-4BE0-8B41-7EAD51F5207D}" srcOrd="3" destOrd="0" presId="urn:microsoft.com/office/officeart/2018/2/layout/IconCircleList"/>
    <dgm:cxn modelId="{E7F9F28F-3144-45BE-8DC3-BA7256A0E709}" type="presParOf" srcId="{55C37163-C30E-4B0A-909A-E1328FD20481}" destId="{BFA66CD4-79AF-4B40-A2DF-486AE122116C}" srcOrd="3" destOrd="0" presId="urn:microsoft.com/office/officeart/2018/2/layout/IconCircleList"/>
    <dgm:cxn modelId="{F207CE62-ECEC-4887-911D-B77B9D5C9C2B}" type="presParOf" srcId="{55C37163-C30E-4B0A-909A-E1328FD20481}" destId="{5E985A4E-F31B-47DC-A6EE-17744A91148E}" srcOrd="4" destOrd="0" presId="urn:microsoft.com/office/officeart/2018/2/layout/IconCircleList"/>
    <dgm:cxn modelId="{6BF2CBEF-93A7-4E90-A8EE-EF1DEC1F5891}" type="presParOf" srcId="{5E985A4E-F31B-47DC-A6EE-17744A91148E}" destId="{387B645C-B2B9-44EC-B624-890ED17E7D38}" srcOrd="0" destOrd="0" presId="urn:microsoft.com/office/officeart/2018/2/layout/IconCircleList"/>
    <dgm:cxn modelId="{8D476977-C91D-4645-8E56-9E5C4FA17884}" type="presParOf" srcId="{5E985A4E-F31B-47DC-A6EE-17744A91148E}" destId="{D5CB010F-0323-43A7-82FA-071671388A31}" srcOrd="1" destOrd="0" presId="urn:microsoft.com/office/officeart/2018/2/layout/IconCircleList"/>
    <dgm:cxn modelId="{151D467D-32C2-479E-8553-1E049AF2360C}" type="presParOf" srcId="{5E985A4E-F31B-47DC-A6EE-17744A91148E}" destId="{A9FB5590-5173-46E7-87B3-93CE6512E00D}" srcOrd="2" destOrd="0" presId="urn:microsoft.com/office/officeart/2018/2/layout/IconCircleList"/>
    <dgm:cxn modelId="{671EFB1E-B2F7-4701-834C-4CF8C2C54802}" type="presParOf" srcId="{5E985A4E-F31B-47DC-A6EE-17744A91148E}" destId="{967DC0C3-C86A-4FAE-85AB-75FBA4E8E21B}" srcOrd="3" destOrd="0" presId="urn:microsoft.com/office/officeart/2018/2/layout/IconCircleList"/>
    <dgm:cxn modelId="{8972ABC9-634D-4706-A12F-27678B0BB063}" type="presParOf" srcId="{55C37163-C30E-4B0A-909A-E1328FD20481}" destId="{AED15F22-F23A-4FCA-A556-8421A4DFADD4}" srcOrd="5" destOrd="0" presId="urn:microsoft.com/office/officeart/2018/2/layout/IconCircleList"/>
    <dgm:cxn modelId="{F7316875-E0F2-4A9C-8E4E-414C4FD08715}" type="presParOf" srcId="{55C37163-C30E-4B0A-909A-E1328FD20481}" destId="{9429CFD8-C795-43B3-BEB0-57D2A5E70659}" srcOrd="6" destOrd="0" presId="urn:microsoft.com/office/officeart/2018/2/layout/IconCircleList"/>
    <dgm:cxn modelId="{3CD0693B-5896-43B0-964D-7828A4D16C08}" type="presParOf" srcId="{9429CFD8-C795-43B3-BEB0-57D2A5E70659}" destId="{D31DE64F-CF5B-4676-89A9-D3CD3AE2D126}" srcOrd="0" destOrd="0" presId="urn:microsoft.com/office/officeart/2018/2/layout/IconCircleList"/>
    <dgm:cxn modelId="{2BD280CA-8FFD-42FD-A3D0-7C39777369DD}" type="presParOf" srcId="{9429CFD8-C795-43B3-BEB0-57D2A5E70659}" destId="{12CF36CF-62AB-44D4-8A62-04E522865836}" srcOrd="1" destOrd="0" presId="urn:microsoft.com/office/officeart/2018/2/layout/IconCircleList"/>
    <dgm:cxn modelId="{5DA75B42-DF97-4B31-B7AD-182CB3C29DD1}" type="presParOf" srcId="{9429CFD8-C795-43B3-BEB0-57D2A5E70659}" destId="{4BF85884-A127-4E42-866C-22133FFF847C}" srcOrd="2" destOrd="0" presId="urn:microsoft.com/office/officeart/2018/2/layout/IconCircleList"/>
    <dgm:cxn modelId="{7FA4D4E0-8B74-4DF4-9DEE-3C6115F94097}" type="presParOf" srcId="{9429CFD8-C795-43B3-BEB0-57D2A5E70659}" destId="{C366214A-F977-476D-83B8-23B5425C6C36}" srcOrd="3" destOrd="0" presId="urn:microsoft.com/office/officeart/2018/2/layout/IconCircleList"/>
    <dgm:cxn modelId="{05E4338F-DFA0-47AF-A907-43851B1C206F}" type="presParOf" srcId="{55C37163-C30E-4B0A-909A-E1328FD20481}" destId="{841213C1-F12E-447D-84CD-E54A148F248F}" srcOrd="7" destOrd="0" presId="urn:microsoft.com/office/officeart/2018/2/layout/IconCircleList"/>
    <dgm:cxn modelId="{D38AF7FC-CDD6-4735-B5FD-19A5A9DFFFA1}" type="presParOf" srcId="{55C37163-C30E-4B0A-909A-E1328FD20481}" destId="{787DA8BD-97DE-43DC-8903-89CF1FDDD707}" srcOrd="8" destOrd="0" presId="urn:microsoft.com/office/officeart/2018/2/layout/IconCircleList"/>
    <dgm:cxn modelId="{01FB1840-26BA-4028-83DC-D4F09E4A1311}" type="presParOf" srcId="{787DA8BD-97DE-43DC-8903-89CF1FDDD707}" destId="{72C5410E-E1FA-43C0-871F-045E528277EE}" srcOrd="0" destOrd="0" presId="urn:microsoft.com/office/officeart/2018/2/layout/IconCircleList"/>
    <dgm:cxn modelId="{08FB6AF6-386F-4931-9AAC-B919B6961EF4}" type="presParOf" srcId="{787DA8BD-97DE-43DC-8903-89CF1FDDD707}" destId="{7792175E-53ED-4A4C-BFDC-DF6FA805DCAA}" srcOrd="1" destOrd="0" presId="urn:microsoft.com/office/officeart/2018/2/layout/IconCircleList"/>
    <dgm:cxn modelId="{588A3D75-2A20-4A0D-9572-241EF7236300}" type="presParOf" srcId="{787DA8BD-97DE-43DC-8903-89CF1FDDD707}" destId="{05D2FBB2-9776-4087-8C8E-B73AEF360174}" srcOrd="2" destOrd="0" presId="urn:microsoft.com/office/officeart/2018/2/layout/IconCircleList"/>
    <dgm:cxn modelId="{C4BFCBA8-013B-48A0-8D82-6FD2CFC8CEE3}" type="presParOf" srcId="{787DA8BD-97DE-43DC-8903-89CF1FDDD707}" destId="{07C8895A-C3C3-4CC9-9EF1-D9966252525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0F587C-10F0-4588-85EB-F568742BB2EB}"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E85F47F7-2C69-4C35-8C6C-F251D26637FF}">
      <dgm:prSet/>
      <dgm:spPr/>
      <dgm:t>
        <a:bodyPr/>
        <a:lstStyle/>
        <a:p>
          <a:pPr>
            <a:defRPr b="1"/>
          </a:pPr>
          <a:r>
            <a:rPr lang="en-US"/>
            <a:t>6 Mar.</a:t>
          </a:r>
        </a:p>
      </dgm:t>
    </dgm:pt>
    <dgm:pt modelId="{5EC777D5-C69F-45B4-83E6-0B104E3E8039}" type="parTrans" cxnId="{75EC4F2B-24C3-47DD-8554-81D082BDB79D}">
      <dgm:prSet/>
      <dgm:spPr/>
      <dgm:t>
        <a:bodyPr/>
        <a:lstStyle/>
        <a:p>
          <a:endParaRPr lang="en-US"/>
        </a:p>
      </dgm:t>
    </dgm:pt>
    <dgm:pt modelId="{861A90F8-3E95-4641-A5F8-08F7A58F4F89}" type="sibTrans" cxnId="{75EC4F2B-24C3-47DD-8554-81D082BDB79D}">
      <dgm:prSet/>
      <dgm:spPr/>
      <dgm:t>
        <a:bodyPr/>
        <a:lstStyle/>
        <a:p>
          <a:endParaRPr lang="en-US"/>
        </a:p>
      </dgm:t>
    </dgm:pt>
    <dgm:pt modelId="{FFC2C573-EAAA-4CE1-8507-E6C9472B97BD}">
      <dgm:prSet/>
      <dgm:spPr/>
      <dgm:t>
        <a:bodyPr/>
        <a:lstStyle/>
        <a:p>
          <a:r>
            <a:rPr lang="en-US"/>
            <a:t>By mutual agreement with the Directions of Nursing in the hospitals and primary health centres we sent our students out of the clinical training.</a:t>
          </a:r>
        </a:p>
      </dgm:t>
    </dgm:pt>
    <dgm:pt modelId="{95295B3A-907F-4704-97F3-383D665112DB}" type="parTrans" cxnId="{08994BE9-4319-4637-9E02-B92A9C0A8220}">
      <dgm:prSet/>
      <dgm:spPr/>
      <dgm:t>
        <a:bodyPr/>
        <a:lstStyle/>
        <a:p>
          <a:endParaRPr lang="en-US"/>
        </a:p>
      </dgm:t>
    </dgm:pt>
    <dgm:pt modelId="{91D022C8-DD6A-4457-AADA-66ED5BE825D8}" type="sibTrans" cxnId="{08994BE9-4319-4637-9E02-B92A9C0A8220}">
      <dgm:prSet/>
      <dgm:spPr/>
      <dgm:t>
        <a:bodyPr/>
        <a:lstStyle/>
        <a:p>
          <a:endParaRPr lang="en-US"/>
        </a:p>
      </dgm:t>
    </dgm:pt>
    <dgm:pt modelId="{55C522A7-01D6-4F05-9273-60C076C99FF1}">
      <dgm:prSet/>
      <dgm:spPr/>
      <dgm:t>
        <a:bodyPr/>
        <a:lstStyle/>
        <a:p>
          <a:pPr>
            <a:defRPr b="1"/>
          </a:pPr>
          <a:r>
            <a:rPr lang="en-US"/>
            <a:t>10 Mar.</a:t>
          </a:r>
        </a:p>
      </dgm:t>
    </dgm:pt>
    <dgm:pt modelId="{3DF8D71A-3835-4442-BE75-2943B9AEE6CC}" type="parTrans" cxnId="{85BC3119-6567-4A37-97B8-7BE0D6886785}">
      <dgm:prSet/>
      <dgm:spPr/>
      <dgm:t>
        <a:bodyPr/>
        <a:lstStyle/>
        <a:p>
          <a:endParaRPr lang="en-US"/>
        </a:p>
      </dgm:t>
    </dgm:pt>
    <dgm:pt modelId="{EFD887D1-27BD-4829-A6EE-89BDC6B042B5}" type="sibTrans" cxnId="{85BC3119-6567-4A37-97B8-7BE0D6886785}">
      <dgm:prSet/>
      <dgm:spPr/>
      <dgm:t>
        <a:bodyPr/>
        <a:lstStyle/>
        <a:p>
          <a:endParaRPr lang="en-US"/>
        </a:p>
      </dgm:t>
    </dgm:pt>
    <dgm:pt modelId="{62FC066B-3DFA-4631-8586-96B5AACC20CE}">
      <dgm:prSet/>
      <dgm:spPr/>
      <dgm:t>
        <a:bodyPr/>
        <a:lstStyle/>
        <a:p>
          <a:r>
            <a:rPr lang="en-US" dirty="0"/>
            <a:t>The University sent all the students home.</a:t>
          </a:r>
        </a:p>
      </dgm:t>
    </dgm:pt>
    <dgm:pt modelId="{A65AB4AA-893F-4691-BB3E-9AD0D75C8FD8}" type="parTrans" cxnId="{FAE20EDD-3753-493B-8EC8-28B0C8A4AE82}">
      <dgm:prSet/>
      <dgm:spPr/>
      <dgm:t>
        <a:bodyPr/>
        <a:lstStyle/>
        <a:p>
          <a:endParaRPr lang="en-US"/>
        </a:p>
      </dgm:t>
    </dgm:pt>
    <dgm:pt modelId="{1C91FC91-0FF1-426F-BA08-FBCB9A8A2B31}" type="sibTrans" cxnId="{FAE20EDD-3753-493B-8EC8-28B0C8A4AE82}">
      <dgm:prSet/>
      <dgm:spPr/>
      <dgm:t>
        <a:bodyPr/>
        <a:lstStyle/>
        <a:p>
          <a:endParaRPr lang="en-US"/>
        </a:p>
      </dgm:t>
    </dgm:pt>
    <dgm:pt modelId="{68EA82C9-07AC-9E4C-819F-D1D74C4E8ED3}">
      <dgm:prSet/>
      <dgm:spPr/>
      <dgm:t>
        <a:bodyPr/>
        <a:lstStyle/>
        <a:p>
          <a:pPr>
            <a:defRPr b="1"/>
          </a:pPr>
          <a:r>
            <a:rPr lang="en-US" dirty="0"/>
            <a:t>14 Mar.</a:t>
          </a:r>
        </a:p>
      </dgm:t>
    </dgm:pt>
    <dgm:pt modelId="{4957390A-15C2-CF49-84B6-825025B0975C}" type="parTrans" cxnId="{A6881B03-728D-024B-934D-5D3C58B9288E}">
      <dgm:prSet/>
      <dgm:spPr/>
    </dgm:pt>
    <dgm:pt modelId="{54F0EEB2-D777-0D42-AB08-0E5C0504DCC0}" type="sibTrans" cxnId="{A6881B03-728D-024B-934D-5D3C58B9288E}">
      <dgm:prSet/>
      <dgm:spPr/>
    </dgm:pt>
    <dgm:pt modelId="{EBF3CED7-27D6-304F-97C0-22410C662E88}">
      <dgm:prSet/>
      <dgm:spPr/>
      <dgm:t>
        <a:bodyPr/>
        <a:lstStyle/>
        <a:p>
          <a:r>
            <a:rPr lang="en-US" dirty="0"/>
            <a:t>The Spanish Government confined the whole population at home for 7 weeks.</a:t>
          </a:r>
        </a:p>
      </dgm:t>
    </dgm:pt>
    <dgm:pt modelId="{4D29FAF7-4FE3-604B-B7A8-ADEA873AA74E}" type="parTrans" cxnId="{3921B9D3-EC5E-D34D-A72C-D61B158ED20A}">
      <dgm:prSet/>
      <dgm:spPr/>
    </dgm:pt>
    <dgm:pt modelId="{8893668A-6335-0C4D-AADD-A94A59DD4406}" type="sibTrans" cxnId="{3921B9D3-EC5E-D34D-A72C-D61B158ED20A}">
      <dgm:prSet/>
      <dgm:spPr/>
    </dgm:pt>
    <dgm:pt modelId="{4069AA2D-F400-3340-8B14-DF7155869B30}">
      <dgm:prSet/>
      <dgm:spPr/>
      <dgm:t>
        <a:bodyPr/>
        <a:lstStyle/>
        <a:p>
          <a:pPr>
            <a:defRPr b="1"/>
          </a:pPr>
          <a:r>
            <a:rPr lang="en-US" dirty="0"/>
            <a:t>20 Jun. </a:t>
          </a:r>
        </a:p>
      </dgm:t>
    </dgm:pt>
    <dgm:pt modelId="{ECB8EFAA-65C0-D84F-91A2-C9A56B7FC9CA}" type="parTrans" cxnId="{F59777C9-850D-C248-9AE6-A771F9AB1114}">
      <dgm:prSet/>
      <dgm:spPr/>
    </dgm:pt>
    <dgm:pt modelId="{D469B604-FAA7-BB47-8CAD-C0A43D9A7FAF}" type="sibTrans" cxnId="{F59777C9-850D-C248-9AE6-A771F9AB1114}">
      <dgm:prSet/>
      <dgm:spPr/>
    </dgm:pt>
    <dgm:pt modelId="{D52D7840-A16E-EC4C-8E83-952EA16554B6}">
      <dgm:prSet/>
      <dgm:spPr/>
      <dgm:t>
        <a:bodyPr/>
        <a:lstStyle/>
        <a:p>
          <a:r>
            <a:rPr lang="es-ES" dirty="0" err="1"/>
            <a:t>The</a:t>
          </a:r>
          <a:r>
            <a:rPr lang="es-ES" dirty="0"/>
            <a:t> Rector of </a:t>
          </a:r>
          <a:r>
            <a:rPr lang="es-ES" dirty="0" err="1"/>
            <a:t>the</a:t>
          </a:r>
          <a:r>
            <a:rPr lang="es-ES" dirty="0"/>
            <a:t> </a:t>
          </a:r>
          <a:r>
            <a:rPr lang="es-ES" dirty="0" err="1"/>
            <a:t>Autonomous</a:t>
          </a:r>
          <a:r>
            <a:rPr lang="es-ES" dirty="0"/>
            <a:t> </a:t>
          </a:r>
          <a:r>
            <a:rPr lang="es-ES" dirty="0" err="1"/>
            <a:t>University</a:t>
          </a:r>
          <a:r>
            <a:rPr lang="es-ES" dirty="0"/>
            <a:t> of Madrid </a:t>
          </a:r>
          <a:r>
            <a:rPr lang="es-ES" dirty="0" err="1"/>
            <a:t>signed</a:t>
          </a:r>
          <a:r>
            <a:rPr lang="es-ES" dirty="0"/>
            <a:t> a </a:t>
          </a:r>
          <a:r>
            <a:rPr lang="es-ES" dirty="0" err="1"/>
            <a:t>resolution</a:t>
          </a:r>
          <a:r>
            <a:rPr lang="es-ES" dirty="0"/>
            <a:t> to </a:t>
          </a:r>
          <a:r>
            <a:rPr lang="es-ES" dirty="0" err="1"/>
            <a:t>return</a:t>
          </a:r>
          <a:r>
            <a:rPr lang="es-ES" dirty="0"/>
            <a:t> </a:t>
          </a:r>
          <a:r>
            <a:rPr lang="es-ES" dirty="0" err="1"/>
            <a:t>attendance</a:t>
          </a:r>
          <a:r>
            <a:rPr lang="es-ES" dirty="0"/>
            <a:t> at </a:t>
          </a:r>
          <a:r>
            <a:rPr lang="es-ES" dirty="0" err="1"/>
            <a:t>the</a:t>
          </a:r>
          <a:r>
            <a:rPr lang="es-ES" dirty="0"/>
            <a:t> </a:t>
          </a:r>
          <a:r>
            <a:rPr lang="es-ES" dirty="0" err="1"/>
            <a:t>university</a:t>
          </a:r>
          <a:r>
            <a:rPr lang="es-ES" dirty="0"/>
            <a:t>.</a:t>
          </a:r>
          <a:endParaRPr lang="en-US" dirty="0"/>
        </a:p>
      </dgm:t>
    </dgm:pt>
    <dgm:pt modelId="{CAF17FDC-D47E-E148-86B5-4490CB498B51}" type="parTrans" cxnId="{0323D68F-AE31-2343-A9E9-98154618DB37}">
      <dgm:prSet/>
      <dgm:spPr/>
    </dgm:pt>
    <dgm:pt modelId="{B7D7DBD4-5403-D04A-99B9-9C3810D0F9E6}" type="sibTrans" cxnId="{0323D68F-AE31-2343-A9E9-98154618DB37}">
      <dgm:prSet/>
      <dgm:spPr/>
    </dgm:pt>
    <dgm:pt modelId="{CE63B85A-EE8F-2E4D-A339-01E02DF844DF}" type="pres">
      <dgm:prSet presAssocID="{EC0F587C-10F0-4588-85EB-F568742BB2EB}" presName="root" presStyleCnt="0">
        <dgm:presLayoutVars>
          <dgm:chMax/>
          <dgm:chPref/>
          <dgm:animLvl val="lvl"/>
        </dgm:presLayoutVars>
      </dgm:prSet>
      <dgm:spPr/>
    </dgm:pt>
    <dgm:pt modelId="{D92009A0-B47E-A04D-92ED-115FCA13F779}" type="pres">
      <dgm:prSet presAssocID="{EC0F587C-10F0-4588-85EB-F568742BB2EB}" presName="divider" presStyleLbl="fgAcc1" presStyleIdx="0" presStyleCnt="5"/>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B1A25E6C-6F2A-B04B-97A9-D56DD801699D}" type="pres">
      <dgm:prSet presAssocID="{EC0F587C-10F0-4588-85EB-F568742BB2EB}" presName="nodes" presStyleCnt="0">
        <dgm:presLayoutVars>
          <dgm:chMax/>
          <dgm:chPref/>
          <dgm:animLvl val="lvl"/>
        </dgm:presLayoutVars>
      </dgm:prSet>
      <dgm:spPr/>
    </dgm:pt>
    <dgm:pt modelId="{1EC6CAAC-AD64-7140-9DC6-B2A61AC395FC}" type="pres">
      <dgm:prSet presAssocID="{E85F47F7-2C69-4C35-8C6C-F251D26637FF}" presName="composite" presStyleCnt="0"/>
      <dgm:spPr/>
    </dgm:pt>
    <dgm:pt modelId="{2757D5CC-9C60-5F4A-B257-13173C045803}" type="pres">
      <dgm:prSet presAssocID="{E85F47F7-2C69-4C35-8C6C-F251D26637FF}" presName="ConnectorPoint" presStyleLbl="lnNode1" presStyleIdx="0" presStyleCnt="4"/>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A783174-9788-D342-9083-3DD87AC6B104}" type="pres">
      <dgm:prSet presAssocID="{E85F47F7-2C69-4C35-8C6C-F251D26637FF}" presName="DropPinPlaceHolder" presStyleCnt="0"/>
      <dgm:spPr/>
    </dgm:pt>
    <dgm:pt modelId="{3CE4A040-8156-BC43-8150-A6754BB7A092}" type="pres">
      <dgm:prSet presAssocID="{E85F47F7-2C69-4C35-8C6C-F251D26637FF}" presName="DropPin" presStyleLbl="alignNode1" presStyleIdx="0" presStyleCnt="4"/>
      <dgm:spPr/>
    </dgm:pt>
    <dgm:pt modelId="{744107C0-A6D2-7D43-B56A-9DEBD94216F3}" type="pres">
      <dgm:prSet presAssocID="{E85F47F7-2C69-4C35-8C6C-F251D26637FF}"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D4EC0687-CAE4-EB41-BEB1-95C42B98B04C}" type="pres">
      <dgm:prSet presAssocID="{E85F47F7-2C69-4C35-8C6C-F251D26637FF}" presName="L2TextContainer" presStyleLbl="revTx" presStyleIdx="0" presStyleCnt="8">
        <dgm:presLayoutVars>
          <dgm:bulletEnabled val="1"/>
        </dgm:presLayoutVars>
      </dgm:prSet>
      <dgm:spPr/>
    </dgm:pt>
    <dgm:pt modelId="{C5EB3756-FEC3-E64F-84F8-8F4267AC30DF}" type="pres">
      <dgm:prSet presAssocID="{E85F47F7-2C69-4C35-8C6C-F251D26637FF}" presName="L1TextContainer" presStyleLbl="revTx" presStyleIdx="1" presStyleCnt="8">
        <dgm:presLayoutVars>
          <dgm:chMax val="1"/>
          <dgm:chPref val="1"/>
          <dgm:bulletEnabled val="1"/>
        </dgm:presLayoutVars>
      </dgm:prSet>
      <dgm:spPr/>
    </dgm:pt>
    <dgm:pt modelId="{4F5E1C95-01A0-FC40-BA18-5FE64FE01F7D}" type="pres">
      <dgm:prSet presAssocID="{E85F47F7-2C69-4C35-8C6C-F251D26637FF}" presName="ConnectLine" presStyleLbl="sibTrans1D1" presStyleIdx="0" presStyleCnt="4"/>
      <dgm:spPr>
        <a:noFill/>
        <a:ln w="12700" cap="flat" cmpd="sng" algn="ctr">
          <a:solidFill>
            <a:schemeClr val="accent2">
              <a:hueOff val="0"/>
              <a:satOff val="0"/>
              <a:lumOff val="0"/>
              <a:alphaOff val="0"/>
            </a:schemeClr>
          </a:solidFill>
          <a:prstDash val="dash"/>
          <a:miter lim="800000"/>
        </a:ln>
        <a:effectLst/>
      </dgm:spPr>
    </dgm:pt>
    <dgm:pt modelId="{683CD5B9-4344-CF44-9D6A-4C14535DA44E}" type="pres">
      <dgm:prSet presAssocID="{E85F47F7-2C69-4C35-8C6C-F251D26637FF}" presName="EmptyPlaceHolder" presStyleCnt="0"/>
      <dgm:spPr/>
    </dgm:pt>
    <dgm:pt modelId="{50C81A82-19F4-6043-9ECC-43BD41E22930}" type="pres">
      <dgm:prSet presAssocID="{861A90F8-3E95-4641-A5F8-08F7A58F4F89}" presName="spaceBetweenRectangles" presStyleCnt="0"/>
      <dgm:spPr/>
    </dgm:pt>
    <dgm:pt modelId="{6C9C4025-932B-5945-BDB8-AE67B1441FE0}" type="pres">
      <dgm:prSet presAssocID="{55C522A7-01D6-4F05-9273-60C076C99FF1}" presName="composite" presStyleCnt="0"/>
      <dgm:spPr/>
    </dgm:pt>
    <dgm:pt modelId="{BB42DD0C-FB2F-944E-B2E1-7A91817C59B7}" type="pres">
      <dgm:prSet presAssocID="{55C522A7-01D6-4F05-9273-60C076C99FF1}" presName="ConnectorPoint" presStyleLbl="lnNode1" presStyleIdx="1" presStyleCnt="4"/>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39FD925B-9F3C-4E41-9312-921DB5DCC196}" type="pres">
      <dgm:prSet presAssocID="{55C522A7-01D6-4F05-9273-60C076C99FF1}" presName="DropPinPlaceHolder" presStyleCnt="0"/>
      <dgm:spPr/>
    </dgm:pt>
    <dgm:pt modelId="{53E79ED8-A18B-A84C-AC65-17EB84ADA3C1}" type="pres">
      <dgm:prSet presAssocID="{55C522A7-01D6-4F05-9273-60C076C99FF1}" presName="DropPin" presStyleLbl="alignNode1" presStyleIdx="1" presStyleCnt="4"/>
      <dgm:spPr/>
    </dgm:pt>
    <dgm:pt modelId="{D139FC1F-1E8A-CF48-901A-27F1D6F66359}" type="pres">
      <dgm:prSet presAssocID="{55C522A7-01D6-4F05-9273-60C076C99FF1}"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972D75F1-38DC-294E-8969-4B6D3DFCE7C9}" type="pres">
      <dgm:prSet presAssocID="{55C522A7-01D6-4F05-9273-60C076C99FF1}" presName="L2TextContainer" presStyleLbl="revTx" presStyleIdx="2" presStyleCnt="8">
        <dgm:presLayoutVars>
          <dgm:bulletEnabled val="1"/>
        </dgm:presLayoutVars>
      </dgm:prSet>
      <dgm:spPr/>
    </dgm:pt>
    <dgm:pt modelId="{95C0E5E6-3604-3E45-B57A-2CA848D3770F}" type="pres">
      <dgm:prSet presAssocID="{55C522A7-01D6-4F05-9273-60C076C99FF1}" presName="L1TextContainer" presStyleLbl="revTx" presStyleIdx="3" presStyleCnt="8">
        <dgm:presLayoutVars>
          <dgm:chMax val="1"/>
          <dgm:chPref val="1"/>
          <dgm:bulletEnabled val="1"/>
        </dgm:presLayoutVars>
      </dgm:prSet>
      <dgm:spPr/>
    </dgm:pt>
    <dgm:pt modelId="{3D6A90D8-EA34-F447-A4E6-E76381D391DE}" type="pres">
      <dgm:prSet presAssocID="{55C522A7-01D6-4F05-9273-60C076C99FF1}" presName="ConnectLine" presStyleLbl="sibTrans1D1" presStyleIdx="1" presStyleCnt="4"/>
      <dgm:spPr>
        <a:noFill/>
        <a:ln w="12700" cap="flat" cmpd="sng" algn="ctr">
          <a:solidFill>
            <a:schemeClr val="accent2">
              <a:hueOff val="-485121"/>
              <a:satOff val="-27976"/>
              <a:lumOff val="2876"/>
              <a:alphaOff val="0"/>
            </a:schemeClr>
          </a:solidFill>
          <a:prstDash val="dash"/>
          <a:miter lim="800000"/>
        </a:ln>
        <a:effectLst/>
      </dgm:spPr>
    </dgm:pt>
    <dgm:pt modelId="{B5B61F39-ECAA-ED46-AA88-3A40940947A7}" type="pres">
      <dgm:prSet presAssocID="{55C522A7-01D6-4F05-9273-60C076C99FF1}" presName="EmptyPlaceHolder" presStyleCnt="0"/>
      <dgm:spPr/>
    </dgm:pt>
    <dgm:pt modelId="{163046A4-F67A-4545-AF1B-09F622154659}" type="pres">
      <dgm:prSet presAssocID="{EFD887D1-27BD-4829-A6EE-89BDC6B042B5}" presName="spaceBetweenRectangles" presStyleCnt="0"/>
      <dgm:spPr/>
    </dgm:pt>
    <dgm:pt modelId="{6054E689-4A0D-4848-B411-773965B822C9}" type="pres">
      <dgm:prSet presAssocID="{68EA82C9-07AC-9E4C-819F-D1D74C4E8ED3}" presName="composite" presStyleCnt="0"/>
      <dgm:spPr/>
    </dgm:pt>
    <dgm:pt modelId="{652CDE38-208B-5142-8B31-FB04D0D0BAAA}" type="pres">
      <dgm:prSet presAssocID="{68EA82C9-07AC-9E4C-819F-D1D74C4E8ED3}" presName="ConnectorPoint" presStyleLbl="lnNode1" presStyleIdx="2" presStyleCnt="4"/>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C2440586-74E5-DC46-80E0-85D64BE50378}" type="pres">
      <dgm:prSet presAssocID="{68EA82C9-07AC-9E4C-819F-D1D74C4E8ED3}" presName="DropPinPlaceHolder" presStyleCnt="0"/>
      <dgm:spPr/>
    </dgm:pt>
    <dgm:pt modelId="{1AF9CF0C-3748-3F42-B302-15F7CC18C16F}" type="pres">
      <dgm:prSet presAssocID="{68EA82C9-07AC-9E4C-819F-D1D74C4E8ED3}" presName="DropPin" presStyleLbl="alignNode1" presStyleIdx="2" presStyleCnt="4"/>
      <dgm:spPr/>
    </dgm:pt>
    <dgm:pt modelId="{CE1538BA-2277-DB46-8FEB-7C6162454803}" type="pres">
      <dgm:prSet presAssocID="{68EA82C9-07AC-9E4C-819F-D1D74C4E8ED3}"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1AE6E0D5-0353-C44A-857B-3D717B25B0CB}" type="pres">
      <dgm:prSet presAssocID="{68EA82C9-07AC-9E4C-819F-D1D74C4E8ED3}" presName="L2TextContainer" presStyleLbl="revTx" presStyleIdx="4" presStyleCnt="8">
        <dgm:presLayoutVars>
          <dgm:bulletEnabled val="1"/>
        </dgm:presLayoutVars>
      </dgm:prSet>
      <dgm:spPr/>
    </dgm:pt>
    <dgm:pt modelId="{6B55BB04-43B6-3444-8E37-CDCCC57373DF}" type="pres">
      <dgm:prSet presAssocID="{68EA82C9-07AC-9E4C-819F-D1D74C4E8ED3}" presName="L1TextContainer" presStyleLbl="revTx" presStyleIdx="5" presStyleCnt="8">
        <dgm:presLayoutVars>
          <dgm:chMax val="1"/>
          <dgm:chPref val="1"/>
          <dgm:bulletEnabled val="1"/>
        </dgm:presLayoutVars>
      </dgm:prSet>
      <dgm:spPr/>
    </dgm:pt>
    <dgm:pt modelId="{16245B7E-89A6-FD4B-923A-DC2FF9FDF1EB}" type="pres">
      <dgm:prSet presAssocID="{68EA82C9-07AC-9E4C-819F-D1D74C4E8ED3}" presName="ConnectLine" presStyleLbl="sibTrans1D1" presStyleIdx="2" presStyleCnt="4"/>
      <dgm:spPr>
        <a:noFill/>
        <a:ln w="12700" cap="flat" cmpd="sng" algn="ctr">
          <a:solidFill>
            <a:schemeClr val="accent2">
              <a:hueOff val="-970242"/>
              <a:satOff val="-55952"/>
              <a:lumOff val="5752"/>
              <a:alphaOff val="0"/>
            </a:schemeClr>
          </a:solidFill>
          <a:prstDash val="dash"/>
          <a:miter lim="800000"/>
        </a:ln>
        <a:effectLst/>
      </dgm:spPr>
    </dgm:pt>
    <dgm:pt modelId="{88FB9BA5-5DE9-3549-95EC-FAEE0DA60F64}" type="pres">
      <dgm:prSet presAssocID="{68EA82C9-07AC-9E4C-819F-D1D74C4E8ED3}" presName="EmptyPlaceHolder" presStyleCnt="0"/>
      <dgm:spPr/>
    </dgm:pt>
    <dgm:pt modelId="{C85C251A-6CF5-624F-93A8-0D257D2E2D85}" type="pres">
      <dgm:prSet presAssocID="{54F0EEB2-D777-0D42-AB08-0E5C0504DCC0}" presName="spaceBetweenRectangles" presStyleCnt="0"/>
      <dgm:spPr/>
    </dgm:pt>
    <dgm:pt modelId="{DB18E71E-1967-1649-A2AA-444C7EDF6BFF}" type="pres">
      <dgm:prSet presAssocID="{4069AA2D-F400-3340-8B14-DF7155869B30}" presName="composite" presStyleCnt="0"/>
      <dgm:spPr/>
    </dgm:pt>
    <dgm:pt modelId="{420D5ADE-0C45-474B-9CA0-50CC7E215B0D}" type="pres">
      <dgm:prSet presAssocID="{4069AA2D-F400-3340-8B14-DF7155869B30}" presName="ConnectorPoint" presStyleLbl="lnNode1" presStyleIdx="3" presStyleCnt="4"/>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996FE397-7B48-1949-AECA-B31F4D464C6B}" type="pres">
      <dgm:prSet presAssocID="{4069AA2D-F400-3340-8B14-DF7155869B30}" presName="DropPinPlaceHolder" presStyleCnt="0"/>
      <dgm:spPr/>
    </dgm:pt>
    <dgm:pt modelId="{2342788A-22BF-B04B-9ABA-F7B8CD18382C}" type="pres">
      <dgm:prSet presAssocID="{4069AA2D-F400-3340-8B14-DF7155869B30}" presName="DropPin" presStyleLbl="alignNode1" presStyleIdx="3" presStyleCnt="4"/>
      <dgm:spPr/>
    </dgm:pt>
    <dgm:pt modelId="{13CD60C4-B7A3-134A-BC6C-E5A9BFAC512D}" type="pres">
      <dgm:prSet presAssocID="{4069AA2D-F400-3340-8B14-DF7155869B30}"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EEF7B72A-59BE-7A4D-9AF6-7DD7E6D41951}" type="pres">
      <dgm:prSet presAssocID="{4069AA2D-F400-3340-8B14-DF7155869B30}" presName="L2TextContainer" presStyleLbl="revTx" presStyleIdx="6" presStyleCnt="8">
        <dgm:presLayoutVars>
          <dgm:bulletEnabled val="1"/>
        </dgm:presLayoutVars>
      </dgm:prSet>
      <dgm:spPr/>
    </dgm:pt>
    <dgm:pt modelId="{2DD99F05-677B-6647-9CBE-77D6A6DF3B12}" type="pres">
      <dgm:prSet presAssocID="{4069AA2D-F400-3340-8B14-DF7155869B30}" presName="L1TextContainer" presStyleLbl="revTx" presStyleIdx="7" presStyleCnt="8">
        <dgm:presLayoutVars>
          <dgm:chMax val="1"/>
          <dgm:chPref val="1"/>
          <dgm:bulletEnabled val="1"/>
        </dgm:presLayoutVars>
      </dgm:prSet>
      <dgm:spPr/>
    </dgm:pt>
    <dgm:pt modelId="{E1F8D5AB-8DB3-F347-BF27-1DDC2A36EFB2}" type="pres">
      <dgm:prSet presAssocID="{4069AA2D-F400-3340-8B14-DF7155869B30}" presName="ConnectLine" presStyleLbl="sibTrans1D1" presStyleIdx="3" presStyleCnt="4"/>
      <dgm:spPr>
        <a:noFill/>
        <a:ln w="12700" cap="flat" cmpd="sng" algn="ctr">
          <a:solidFill>
            <a:schemeClr val="accent2">
              <a:hueOff val="-1455363"/>
              <a:satOff val="-83928"/>
              <a:lumOff val="8628"/>
              <a:alphaOff val="0"/>
            </a:schemeClr>
          </a:solidFill>
          <a:prstDash val="dash"/>
          <a:miter lim="800000"/>
        </a:ln>
        <a:effectLst/>
      </dgm:spPr>
    </dgm:pt>
    <dgm:pt modelId="{87EE68C2-ECF6-9B42-8B17-6E448732A8B3}" type="pres">
      <dgm:prSet presAssocID="{4069AA2D-F400-3340-8B14-DF7155869B30}" presName="EmptyPlaceHolder" presStyleCnt="0"/>
      <dgm:spPr/>
    </dgm:pt>
  </dgm:ptLst>
  <dgm:cxnLst>
    <dgm:cxn modelId="{A6881B03-728D-024B-934D-5D3C58B9288E}" srcId="{EC0F587C-10F0-4588-85EB-F568742BB2EB}" destId="{68EA82C9-07AC-9E4C-819F-D1D74C4E8ED3}" srcOrd="2" destOrd="0" parTransId="{4957390A-15C2-CF49-84B6-825025B0975C}" sibTransId="{54F0EEB2-D777-0D42-AB08-0E5C0504DCC0}"/>
    <dgm:cxn modelId="{85BC3119-6567-4A37-97B8-7BE0D6886785}" srcId="{EC0F587C-10F0-4588-85EB-F568742BB2EB}" destId="{55C522A7-01D6-4F05-9273-60C076C99FF1}" srcOrd="1" destOrd="0" parTransId="{3DF8D71A-3835-4442-BE75-2943B9AEE6CC}" sibTransId="{EFD887D1-27BD-4829-A6EE-89BDC6B042B5}"/>
    <dgm:cxn modelId="{ABB9191E-F49C-0347-9A97-145E32E45B1C}" type="presOf" srcId="{E85F47F7-2C69-4C35-8C6C-F251D26637FF}" destId="{C5EB3756-FEC3-E64F-84F8-8F4267AC30DF}" srcOrd="0" destOrd="0" presId="urn:microsoft.com/office/officeart/2017/3/layout/DropPinTimeline"/>
    <dgm:cxn modelId="{CBE56A26-5078-3243-AEE3-7F3FFF194419}" type="presOf" srcId="{EC0F587C-10F0-4588-85EB-F568742BB2EB}" destId="{CE63B85A-EE8F-2E4D-A339-01E02DF844DF}" srcOrd="0" destOrd="0" presId="urn:microsoft.com/office/officeart/2017/3/layout/DropPinTimeline"/>
    <dgm:cxn modelId="{75EC4F2B-24C3-47DD-8554-81D082BDB79D}" srcId="{EC0F587C-10F0-4588-85EB-F568742BB2EB}" destId="{E85F47F7-2C69-4C35-8C6C-F251D26637FF}" srcOrd="0" destOrd="0" parTransId="{5EC777D5-C69F-45B4-83E6-0B104E3E8039}" sibTransId="{861A90F8-3E95-4641-A5F8-08F7A58F4F89}"/>
    <dgm:cxn modelId="{ED634467-D710-F84F-A2E8-B88D4E0F7918}" type="presOf" srcId="{FFC2C573-EAAA-4CE1-8507-E6C9472B97BD}" destId="{D4EC0687-CAE4-EB41-BEB1-95C42B98B04C}" srcOrd="0" destOrd="0" presId="urn:microsoft.com/office/officeart/2017/3/layout/DropPinTimeline"/>
    <dgm:cxn modelId="{D19ED987-C335-A642-AD1F-55AB26B50BD7}" type="presOf" srcId="{D52D7840-A16E-EC4C-8E83-952EA16554B6}" destId="{EEF7B72A-59BE-7A4D-9AF6-7DD7E6D41951}" srcOrd="0" destOrd="0" presId="urn:microsoft.com/office/officeart/2017/3/layout/DropPinTimeline"/>
    <dgm:cxn modelId="{0323D68F-AE31-2343-A9E9-98154618DB37}" srcId="{4069AA2D-F400-3340-8B14-DF7155869B30}" destId="{D52D7840-A16E-EC4C-8E83-952EA16554B6}" srcOrd="0" destOrd="0" parTransId="{CAF17FDC-D47E-E148-86B5-4490CB498B51}" sibTransId="{B7D7DBD4-5403-D04A-99B9-9C3810D0F9E6}"/>
    <dgm:cxn modelId="{F59777C9-850D-C248-9AE6-A771F9AB1114}" srcId="{EC0F587C-10F0-4588-85EB-F568742BB2EB}" destId="{4069AA2D-F400-3340-8B14-DF7155869B30}" srcOrd="3" destOrd="0" parTransId="{ECB8EFAA-65C0-D84F-91A2-C9A56B7FC9CA}" sibTransId="{D469B604-FAA7-BB47-8CAD-C0A43D9A7FAF}"/>
    <dgm:cxn modelId="{3921B9D3-EC5E-D34D-A72C-D61B158ED20A}" srcId="{68EA82C9-07AC-9E4C-819F-D1D74C4E8ED3}" destId="{EBF3CED7-27D6-304F-97C0-22410C662E88}" srcOrd="0" destOrd="0" parTransId="{4D29FAF7-4FE3-604B-B7A8-ADEA873AA74E}" sibTransId="{8893668A-6335-0C4D-AADD-A94A59DD4406}"/>
    <dgm:cxn modelId="{805365D9-F6A7-4741-8BAD-C66890C8724F}" type="presOf" srcId="{4069AA2D-F400-3340-8B14-DF7155869B30}" destId="{2DD99F05-677B-6647-9CBE-77D6A6DF3B12}" srcOrd="0" destOrd="0" presId="urn:microsoft.com/office/officeart/2017/3/layout/DropPinTimeline"/>
    <dgm:cxn modelId="{FAE20EDD-3753-493B-8EC8-28B0C8A4AE82}" srcId="{55C522A7-01D6-4F05-9273-60C076C99FF1}" destId="{62FC066B-3DFA-4631-8586-96B5AACC20CE}" srcOrd="0" destOrd="0" parTransId="{A65AB4AA-893F-4691-BB3E-9AD0D75C8FD8}" sibTransId="{1C91FC91-0FF1-426F-BA08-FBCB9A8A2B31}"/>
    <dgm:cxn modelId="{9BD490E4-F29F-D645-A446-C4DC15F54643}" type="presOf" srcId="{EBF3CED7-27D6-304F-97C0-22410C662E88}" destId="{1AE6E0D5-0353-C44A-857B-3D717B25B0CB}" srcOrd="0" destOrd="0" presId="urn:microsoft.com/office/officeart/2017/3/layout/DropPinTimeline"/>
    <dgm:cxn modelId="{08994BE9-4319-4637-9E02-B92A9C0A8220}" srcId="{E85F47F7-2C69-4C35-8C6C-F251D26637FF}" destId="{FFC2C573-EAAA-4CE1-8507-E6C9472B97BD}" srcOrd="0" destOrd="0" parTransId="{95295B3A-907F-4704-97F3-383D665112DB}" sibTransId="{91D022C8-DD6A-4457-AADA-66ED5BE825D8}"/>
    <dgm:cxn modelId="{9117F5EB-86BE-2D48-906E-4EE43195CBB5}" type="presOf" srcId="{55C522A7-01D6-4F05-9273-60C076C99FF1}" destId="{95C0E5E6-3604-3E45-B57A-2CA848D3770F}" srcOrd="0" destOrd="0" presId="urn:microsoft.com/office/officeart/2017/3/layout/DropPinTimeline"/>
    <dgm:cxn modelId="{B3CDD3F3-12CD-CA47-B4C5-6A3EDC4042FF}" type="presOf" srcId="{62FC066B-3DFA-4631-8586-96B5AACC20CE}" destId="{972D75F1-38DC-294E-8969-4B6D3DFCE7C9}" srcOrd="0" destOrd="0" presId="urn:microsoft.com/office/officeart/2017/3/layout/DropPinTimeline"/>
    <dgm:cxn modelId="{AC7189FA-E5DB-B04E-8051-CBCA4E2EBECB}" type="presOf" srcId="{68EA82C9-07AC-9E4C-819F-D1D74C4E8ED3}" destId="{6B55BB04-43B6-3444-8E37-CDCCC57373DF}" srcOrd="0" destOrd="0" presId="urn:microsoft.com/office/officeart/2017/3/layout/DropPinTimeline"/>
    <dgm:cxn modelId="{B4921171-46A9-FD4C-9656-50D77001F4D9}" type="presParOf" srcId="{CE63B85A-EE8F-2E4D-A339-01E02DF844DF}" destId="{D92009A0-B47E-A04D-92ED-115FCA13F779}" srcOrd="0" destOrd="0" presId="urn:microsoft.com/office/officeart/2017/3/layout/DropPinTimeline"/>
    <dgm:cxn modelId="{DB1E26E6-4E37-F446-988B-CC874C59D76C}" type="presParOf" srcId="{CE63B85A-EE8F-2E4D-A339-01E02DF844DF}" destId="{B1A25E6C-6F2A-B04B-97A9-D56DD801699D}" srcOrd="1" destOrd="0" presId="urn:microsoft.com/office/officeart/2017/3/layout/DropPinTimeline"/>
    <dgm:cxn modelId="{258108DC-B76C-9241-BD15-8DDB9A9A0198}" type="presParOf" srcId="{B1A25E6C-6F2A-B04B-97A9-D56DD801699D}" destId="{1EC6CAAC-AD64-7140-9DC6-B2A61AC395FC}" srcOrd="0" destOrd="0" presId="urn:microsoft.com/office/officeart/2017/3/layout/DropPinTimeline"/>
    <dgm:cxn modelId="{4F6C22B8-1BAC-1A4B-AA25-8D601A852191}" type="presParOf" srcId="{1EC6CAAC-AD64-7140-9DC6-B2A61AC395FC}" destId="{2757D5CC-9C60-5F4A-B257-13173C045803}" srcOrd="0" destOrd="0" presId="urn:microsoft.com/office/officeart/2017/3/layout/DropPinTimeline"/>
    <dgm:cxn modelId="{A0E11897-2762-D74F-97FD-5949C4A73C3E}" type="presParOf" srcId="{1EC6CAAC-AD64-7140-9DC6-B2A61AC395FC}" destId="{EA783174-9788-D342-9083-3DD87AC6B104}" srcOrd="1" destOrd="0" presId="urn:microsoft.com/office/officeart/2017/3/layout/DropPinTimeline"/>
    <dgm:cxn modelId="{C3FECB5D-836B-C24E-9934-9F57B81EABBE}" type="presParOf" srcId="{EA783174-9788-D342-9083-3DD87AC6B104}" destId="{3CE4A040-8156-BC43-8150-A6754BB7A092}" srcOrd="0" destOrd="0" presId="urn:microsoft.com/office/officeart/2017/3/layout/DropPinTimeline"/>
    <dgm:cxn modelId="{E2986196-4FF4-554B-846E-6D94F79E4B91}" type="presParOf" srcId="{EA783174-9788-D342-9083-3DD87AC6B104}" destId="{744107C0-A6D2-7D43-B56A-9DEBD94216F3}" srcOrd="1" destOrd="0" presId="urn:microsoft.com/office/officeart/2017/3/layout/DropPinTimeline"/>
    <dgm:cxn modelId="{F86505B2-E64A-6845-A19C-A22A745D1A72}" type="presParOf" srcId="{1EC6CAAC-AD64-7140-9DC6-B2A61AC395FC}" destId="{D4EC0687-CAE4-EB41-BEB1-95C42B98B04C}" srcOrd="2" destOrd="0" presId="urn:microsoft.com/office/officeart/2017/3/layout/DropPinTimeline"/>
    <dgm:cxn modelId="{9BF2FD75-5C2B-864C-96DE-700217668D04}" type="presParOf" srcId="{1EC6CAAC-AD64-7140-9DC6-B2A61AC395FC}" destId="{C5EB3756-FEC3-E64F-84F8-8F4267AC30DF}" srcOrd="3" destOrd="0" presId="urn:microsoft.com/office/officeart/2017/3/layout/DropPinTimeline"/>
    <dgm:cxn modelId="{11D70E4A-9942-EE4F-B0A1-E06F96DB60E3}" type="presParOf" srcId="{1EC6CAAC-AD64-7140-9DC6-B2A61AC395FC}" destId="{4F5E1C95-01A0-FC40-BA18-5FE64FE01F7D}" srcOrd="4" destOrd="0" presId="urn:microsoft.com/office/officeart/2017/3/layout/DropPinTimeline"/>
    <dgm:cxn modelId="{26C2C829-C43E-7546-94A7-3F20659AB599}" type="presParOf" srcId="{1EC6CAAC-AD64-7140-9DC6-B2A61AC395FC}" destId="{683CD5B9-4344-CF44-9D6A-4C14535DA44E}" srcOrd="5" destOrd="0" presId="urn:microsoft.com/office/officeart/2017/3/layout/DropPinTimeline"/>
    <dgm:cxn modelId="{9317F19C-8FA1-4D42-A7EB-A28928333283}" type="presParOf" srcId="{B1A25E6C-6F2A-B04B-97A9-D56DD801699D}" destId="{50C81A82-19F4-6043-9ECC-43BD41E22930}" srcOrd="1" destOrd="0" presId="urn:microsoft.com/office/officeart/2017/3/layout/DropPinTimeline"/>
    <dgm:cxn modelId="{AE5F852B-6473-EF43-B2C8-EC6D5E695815}" type="presParOf" srcId="{B1A25E6C-6F2A-B04B-97A9-D56DD801699D}" destId="{6C9C4025-932B-5945-BDB8-AE67B1441FE0}" srcOrd="2" destOrd="0" presId="urn:microsoft.com/office/officeart/2017/3/layout/DropPinTimeline"/>
    <dgm:cxn modelId="{51F54559-A5BC-2141-9BD5-5F5D2B295321}" type="presParOf" srcId="{6C9C4025-932B-5945-BDB8-AE67B1441FE0}" destId="{BB42DD0C-FB2F-944E-B2E1-7A91817C59B7}" srcOrd="0" destOrd="0" presId="urn:microsoft.com/office/officeart/2017/3/layout/DropPinTimeline"/>
    <dgm:cxn modelId="{0DD035D0-D4CD-0742-8155-08892366E86E}" type="presParOf" srcId="{6C9C4025-932B-5945-BDB8-AE67B1441FE0}" destId="{39FD925B-9F3C-4E41-9312-921DB5DCC196}" srcOrd="1" destOrd="0" presId="urn:microsoft.com/office/officeart/2017/3/layout/DropPinTimeline"/>
    <dgm:cxn modelId="{0C49BFF7-291F-C043-9BB8-8E1285082978}" type="presParOf" srcId="{39FD925B-9F3C-4E41-9312-921DB5DCC196}" destId="{53E79ED8-A18B-A84C-AC65-17EB84ADA3C1}" srcOrd="0" destOrd="0" presId="urn:microsoft.com/office/officeart/2017/3/layout/DropPinTimeline"/>
    <dgm:cxn modelId="{BDB4D039-DF61-364A-81D5-A89DFA04CEE0}" type="presParOf" srcId="{39FD925B-9F3C-4E41-9312-921DB5DCC196}" destId="{D139FC1F-1E8A-CF48-901A-27F1D6F66359}" srcOrd="1" destOrd="0" presId="urn:microsoft.com/office/officeart/2017/3/layout/DropPinTimeline"/>
    <dgm:cxn modelId="{2C2D7E3C-03B7-2043-8F88-73CE501558D0}" type="presParOf" srcId="{6C9C4025-932B-5945-BDB8-AE67B1441FE0}" destId="{972D75F1-38DC-294E-8969-4B6D3DFCE7C9}" srcOrd="2" destOrd="0" presId="urn:microsoft.com/office/officeart/2017/3/layout/DropPinTimeline"/>
    <dgm:cxn modelId="{181AFD12-1FB5-264B-9557-7047B3AF9438}" type="presParOf" srcId="{6C9C4025-932B-5945-BDB8-AE67B1441FE0}" destId="{95C0E5E6-3604-3E45-B57A-2CA848D3770F}" srcOrd="3" destOrd="0" presId="urn:microsoft.com/office/officeart/2017/3/layout/DropPinTimeline"/>
    <dgm:cxn modelId="{2CFA0D66-4D28-F747-B2D2-23116307FD7D}" type="presParOf" srcId="{6C9C4025-932B-5945-BDB8-AE67B1441FE0}" destId="{3D6A90D8-EA34-F447-A4E6-E76381D391DE}" srcOrd="4" destOrd="0" presId="urn:microsoft.com/office/officeart/2017/3/layout/DropPinTimeline"/>
    <dgm:cxn modelId="{F8BF5426-D189-7E47-B906-7B984262E890}" type="presParOf" srcId="{6C9C4025-932B-5945-BDB8-AE67B1441FE0}" destId="{B5B61F39-ECAA-ED46-AA88-3A40940947A7}" srcOrd="5" destOrd="0" presId="urn:microsoft.com/office/officeart/2017/3/layout/DropPinTimeline"/>
    <dgm:cxn modelId="{F828F6E2-D81F-094F-8217-2F816950D691}" type="presParOf" srcId="{B1A25E6C-6F2A-B04B-97A9-D56DD801699D}" destId="{163046A4-F67A-4545-AF1B-09F622154659}" srcOrd="3" destOrd="0" presId="urn:microsoft.com/office/officeart/2017/3/layout/DropPinTimeline"/>
    <dgm:cxn modelId="{AEF5FBFB-51FB-4F4D-9137-0CCBA91E6F02}" type="presParOf" srcId="{B1A25E6C-6F2A-B04B-97A9-D56DD801699D}" destId="{6054E689-4A0D-4848-B411-773965B822C9}" srcOrd="4" destOrd="0" presId="urn:microsoft.com/office/officeart/2017/3/layout/DropPinTimeline"/>
    <dgm:cxn modelId="{93ED3DC7-76A9-2341-B157-8E9C355DDC0F}" type="presParOf" srcId="{6054E689-4A0D-4848-B411-773965B822C9}" destId="{652CDE38-208B-5142-8B31-FB04D0D0BAAA}" srcOrd="0" destOrd="0" presId="urn:microsoft.com/office/officeart/2017/3/layout/DropPinTimeline"/>
    <dgm:cxn modelId="{93A41440-B396-E84B-B100-1886ED2BFF54}" type="presParOf" srcId="{6054E689-4A0D-4848-B411-773965B822C9}" destId="{C2440586-74E5-DC46-80E0-85D64BE50378}" srcOrd="1" destOrd="0" presId="urn:microsoft.com/office/officeart/2017/3/layout/DropPinTimeline"/>
    <dgm:cxn modelId="{FCD03A27-C119-BB41-95C0-52E387C9C079}" type="presParOf" srcId="{C2440586-74E5-DC46-80E0-85D64BE50378}" destId="{1AF9CF0C-3748-3F42-B302-15F7CC18C16F}" srcOrd="0" destOrd="0" presId="urn:microsoft.com/office/officeart/2017/3/layout/DropPinTimeline"/>
    <dgm:cxn modelId="{9BB91DA0-6805-3240-B47A-1980594FD7B6}" type="presParOf" srcId="{C2440586-74E5-DC46-80E0-85D64BE50378}" destId="{CE1538BA-2277-DB46-8FEB-7C6162454803}" srcOrd="1" destOrd="0" presId="urn:microsoft.com/office/officeart/2017/3/layout/DropPinTimeline"/>
    <dgm:cxn modelId="{AA9F5069-7436-BB4F-BB50-C5D77DB2A031}" type="presParOf" srcId="{6054E689-4A0D-4848-B411-773965B822C9}" destId="{1AE6E0D5-0353-C44A-857B-3D717B25B0CB}" srcOrd="2" destOrd="0" presId="urn:microsoft.com/office/officeart/2017/3/layout/DropPinTimeline"/>
    <dgm:cxn modelId="{27739E7D-8C70-1141-818C-DDD397354FC3}" type="presParOf" srcId="{6054E689-4A0D-4848-B411-773965B822C9}" destId="{6B55BB04-43B6-3444-8E37-CDCCC57373DF}" srcOrd="3" destOrd="0" presId="urn:microsoft.com/office/officeart/2017/3/layout/DropPinTimeline"/>
    <dgm:cxn modelId="{7E51B608-02AA-7244-BA3F-414D09AC2C10}" type="presParOf" srcId="{6054E689-4A0D-4848-B411-773965B822C9}" destId="{16245B7E-89A6-FD4B-923A-DC2FF9FDF1EB}" srcOrd="4" destOrd="0" presId="urn:microsoft.com/office/officeart/2017/3/layout/DropPinTimeline"/>
    <dgm:cxn modelId="{2323186B-2C8E-BE42-8771-4F7DC8490677}" type="presParOf" srcId="{6054E689-4A0D-4848-B411-773965B822C9}" destId="{88FB9BA5-5DE9-3549-95EC-FAEE0DA60F64}" srcOrd="5" destOrd="0" presId="urn:microsoft.com/office/officeart/2017/3/layout/DropPinTimeline"/>
    <dgm:cxn modelId="{80EF4790-45DC-DE44-9C0E-75901B645F58}" type="presParOf" srcId="{B1A25E6C-6F2A-B04B-97A9-D56DD801699D}" destId="{C85C251A-6CF5-624F-93A8-0D257D2E2D85}" srcOrd="5" destOrd="0" presId="urn:microsoft.com/office/officeart/2017/3/layout/DropPinTimeline"/>
    <dgm:cxn modelId="{250DFC91-6C2B-FF41-A709-CCDD27770620}" type="presParOf" srcId="{B1A25E6C-6F2A-B04B-97A9-D56DD801699D}" destId="{DB18E71E-1967-1649-A2AA-444C7EDF6BFF}" srcOrd="6" destOrd="0" presId="urn:microsoft.com/office/officeart/2017/3/layout/DropPinTimeline"/>
    <dgm:cxn modelId="{2FFBFB19-EA8E-DB49-938B-FA166F76E2D2}" type="presParOf" srcId="{DB18E71E-1967-1649-A2AA-444C7EDF6BFF}" destId="{420D5ADE-0C45-474B-9CA0-50CC7E215B0D}" srcOrd="0" destOrd="0" presId="urn:microsoft.com/office/officeart/2017/3/layout/DropPinTimeline"/>
    <dgm:cxn modelId="{F5F4BBB6-B945-134F-9DE4-EBD2F30B16CF}" type="presParOf" srcId="{DB18E71E-1967-1649-A2AA-444C7EDF6BFF}" destId="{996FE397-7B48-1949-AECA-B31F4D464C6B}" srcOrd="1" destOrd="0" presId="urn:microsoft.com/office/officeart/2017/3/layout/DropPinTimeline"/>
    <dgm:cxn modelId="{F13973B5-7B00-954E-8B7C-264C5AB6712D}" type="presParOf" srcId="{996FE397-7B48-1949-AECA-B31F4D464C6B}" destId="{2342788A-22BF-B04B-9ABA-F7B8CD18382C}" srcOrd="0" destOrd="0" presId="urn:microsoft.com/office/officeart/2017/3/layout/DropPinTimeline"/>
    <dgm:cxn modelId="{CC6C1CE4-0DC6-6644-A50C-CF1AE3C2AE18}" type="presParOf" srcId="{996FE397-7B48-1949-AECA-B31F4D464C6B}" destId="{13CD60C4-B7A3-134A-BC6C-E5A9BFAC512D}" srcOrd="1" destOrd="0" presId="urn:microsoft.com/office/officeart/2017/3/layout/DropPinTimeline"/>
    <dgm:cxn modelId="{E1C7EDD3-6615-5A44-AC06-4FD4920EF920}" type="presParOf" srcId="{DB18E71E-1967-1649-A2AA-444C7EDF6BFF}" destId="{EEF7B72A-59BE-7A4D-9AF6-7DD7E6D41951}" srcOrd="2" destOrd="0" presId="urn:microsoft.com/office/officeart/2017/3/layout/DropPinTimeline"/>
    <dgm:cxn modelId="{934CDB4B-8179-E34F-AA60-EC91FF9DD3C9}" type="presParOf" srcId="{DB18E71E-1967-1649-A2AA-444C7EDF6BFF}" destId="{2DD99F05-677B-6647-9CBE-77D6A6DF3B12}" srcOrd="3" destOrd="0" presId="urn:microsoft.com/office/officeart/2017/3/layout/DropPinTimeline"/>
    <dgm:cxn modelId="{1FADE173-A4BB-8244-BE50-4598B35AC7DE}" type="presParOf" srcId="{DB18E71E-1967-1649-A2AA-444C7EDF6BFF}" destId="{E1F8D5AB-8DB3-F347-BF27-1DDC2A36EFB2}" srcOrd="4" destOrd="0" presId="urn:microsoft.com/office/officeart/2017/3/layout/DropPinTimeline"/>
    <dgm:cxn modelId="{2C7D33FF-A10B-D54A-B640-FE686AAA30B4}" type="presParOf" srcId="{DB18E71E-1967-1649-A2AA-444C7EDF6BFF}" destId="{87EE68C2-ECF6-9B42-8B17-6E448732A8B3}"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A8A2E3-A77C-45AD-A671-36E59DE9188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98AD62-59C6-45E7-BD3D-B4317102840A}">
      <dgm:prSet/>
      <dgm:spPr/>
      <dgm:t>
        <a:bodyPr/>
        <a:lstStyle/>
        <a:p>
          <a:r>
            <a:rPr lang="en-GB"/>
            <a:t>Collaboration networks</a:t>
          </a:r>
        </a:p>
      </dgm:t>
    </dgm:pt>
    <dgm:pt modelId="{421EC466-30F1-4C79-B8E0-D322721229C3}" type="parTrans" cxnId="{C6BDAEE9-B330-48B8-A01C-159C70D15583}">
      <dgm:prSet/>
      <dgm:spPr/>
      <dgm:t>
        <a:bodyPr/>
        <a:lstStyle/>
        <a:p>
          <a:endParaRPr lang="en-US"/>
        </a:p>
      </dgm:t>
    </dgm:pt>
    <dgm:pt modelId="{8D1F4043-E457-49BF-AC70-8A53C79FD8F1}" type="sibTrans" cxnId="{C6BDAEE9-B330-48B8-A01C-159C70D15583}">
      <dgm:prSet/>
      <dgm:spPr/>
      <dgm:t>
        <a:bodyPr/>
        <a:lstStyle/>
        <a:p>
          <a:endParaRPr lang="en-US"/>
        </a:p>
      </dgm:t>
    </dgm:pt>
    <dgm:pt modelId="{7EAD4995-1CF9-4B9A-B6F9-7704005CC017}">
      <dgm:prSet/>
      <dgm:spPr/>
      <dgm:t>
        <a:bodyPr/>
        <a:lstStyle/>
        <a:p>
          <a:r>
            <a:rPr lang="en-GB"/>
            <a:t>Importance of the clinical training</a:t>
          </a:r>
        </a:p>
      </dgm:t>
    </dgm:pt>
    <dgm:pt modelId="{AB859477-5018-4928-AC37-A8F2E373C366}" type="parTrans" cxnId="{3D89C028-5133-499E-9DD3-D03F6EC0F08A}">
      <dgm:prSet/>
      <dgm:spPr/>
      <dgm:t>
        <a:bodyPr/>
        <a:lstStyle/>
        <a:p>
          <a:endParaRPr lang="en-US"/>
        </a:p>
      </dgm:t>
    </dgm:pt>
    <dgm:pt modelId="{95AA1912-173A-48CE-85F9-509A9A0ACE6F}" type="sibTrans" cxnId="{3D89C028-5133-499E-9DD3-D03F6EC0F08A}">
      <dgm:prSet/>
      <dgm:spPr/>
      <dgm:t>
        <a:bodyPr/>
        <a:lstStyle/>
        <a:p>
          <a:endParaRPr lang="en-US"/>
        </a:p>
      </dgm:t>
    </dgm:pt>
    <dgm:pt modelId="{D2464371-5067-4614-B529-AA0E1781BF2F}">
      <dgm:prSet/>
      <dgm:spPr/>
      <dgm:t>
        <a:bodyPr/>
        <a:lstStyle/>
        <a:p>
          <a:r>
            <a:rPr lang="en-GB"/>
            <a:t>New technologies have come to stay</a:t>
          </a:r>
        </a:p>
      </dgm:t>
    </dgm:pt>
    <dgm:pt modelId="{8030737C-A795-40AE-B837-4337B5C560CC}" type="parTrans" cxnId="{FB96A54C-F9BD-4F57-84EE-BEF5BCBFA369}">
      <dgm:prSet/>
      <dgm:spPr/>
      <dgm:t>
        <a:bodyPr/>
        <a:lstStyle/>
        <a:p>
          <a:endParaRPr lang="en-US"/>
        </a:p>
      </dgm:t>
    </dgm:pt>
    <dgm:pt modelId="{82E0F215-23F6-417D-A781-1A0FCE5BC7AD}" type="sibTrans" cxnId="{FB96A54C-F9BD-4F57-84EE-BEF5BCBFA369}">
      <dgm:prSet/>
      <dgm:spPr/>
      <dgm:t>
        <a:bodyPr/>
        <a:lstStyle/>
        <a:p>
          <a:endParaRPr lang="en-US"/>
        </a:p>
      </dgm:t>
    </dgm:pt>
    <dgm:pt modelId="{9FF116AF-FD50-8844-B633-471680E3BD74}" type="pres">
      <dgm:prSet presAssocID="{02A8A2E3-A77C-45AD-A671-36E59DE9188B}" presName="linear" presStyleCnt="0">
        <dgm:presLayoutVars>
          <dgm:animLvl val="lvl"/>
          <dgm:resizeHandles val="exact"/>
        </dgm:presLayoutVars>
      </dgm:prSet>
      <dgm:spPr/>
    </dgm:pt>
    <dgm:pt modelId="{95E97F78-3054-0340-96F8-382B32197E51}" type="pres">
      <dgm:prSet presAssocID="{2B98AD62-59C6-45E7-BD3D-B4317102840A}" presName="parentText" presStyleLbl="node1" presStyleIdx="0" presStyleCnt="3">
        <dgm:presLayoutVars>
          <dgm:chMax val="0"/>
          <dgm:bulletEnabled val="1"/>
        </dgm:presLayoutVars>
      </dgm:prSet>
      <dgm:spPr/>
    </dgm:pt>
    <dgm:pt modelId="{3EA6D55C-CCB4-E34B-AA1A-EB6F78D7FD39}" type="pres">
      <dgm:prSet presAssocID="{8D1F4043-E457-49BF-AC70-8A53C79FD8F1}" presName="spacer" presStyleCnt="0"/>
      <dgm:spPr/>
    </dgm:pt>
    <dgm:pt modelId="{556A49EF-0548-014E-910C-AA726DEC8D5B}" type="pres">
      <dgm:prSet presAssocID="{7EAD4995-1CF9-4B9A-B6F9-7704005CC017}" presName="parentText" presStyleLbl="node1" presStyleIdx="1" presStyleCnt="3">
        <dgm:presLayoutVars>
          <dgm:chMax val="0"/>
          <dgm:bulletEnabled val="1"/>
        </dgm:presLayoutVars>
      </dgm:prSet>
      <dgm:spPr/>
    </dgm:pt>
    <dgm:pt modelId="{E26AB00F-FE52-3E4D-909C-3E1333E1D5B2}" type="pres">
      <dgm:prSet presAssocID="{95AA1912-173A-48CE-85F9-509A9A0ACE6F}" presName="spacer" presStyleCnt="0"/>
      <dgm:spPr/>
    </dgm:pt>
    <dgm:pt modelId="{6685A39D-AB1B-6546-B536-806E5CA5B570}" type="pres">
      <dgm:prSet presAssocID="{D2464371-5067-4614-B529-AA0E1781BF2F}" presName="parentText" presStyleLbl="node1" presStyleIdx="2" presStyleCnt="3">
        <dgm:presLayoutVars>
          <dgm:chMax val="0"/>
          <dgm:bulletEnabled val="1"/>
        </dgm:presLayoutVars>
      </dgm:prSet>
      <dgm:spPr/>
    </dgm:pt>
  </dgm:ptLst>
  <dgm:cxnLst>
    <dgm:cxn modelId="{3D89C028-5133-499E-9DD3-D03F6EC0F08A}" srcId="{02A8A2E3-A77C-45AD-A671-36E59DE9188B}" destId="{7EAD4995-1CF9-4B9A-B6F9-7704005CC017}" srcOrd="1" destOrd="0" parTransId="{AB859477-5018-4928-AC37-A8F2E373C366}" sibTransId="{95AA1912-173A-48CE-85F9-509A9A0ACE6F}"/>
    <dgm:cxn modelId="{59F72140-7B36-6746-8B7E-9C11F790E999}" type="presOf" srcId="{2B98AD62-59C6-45E7-BD3D-B4317102840A}" destId="{95E97F78-3054-0340-96F8-382B32197E51}" srcOrd="0" destOrd="0" presId="urn:microsoft.com/office/officeart/2005/8/layout/vList2"/>
    <dgm:cxn modelId="{FB96A54C-F9BD-4F57-84EE-BEF5BCBFA369}" srcId="{02A8A2E3-A77C-45AD-A671-36E59DE9188B}" destId="{D2464371-5067-4614-B529-AA0E1781BF2F}" srcOrd="2" destOrd="0" parTransId="{8030737C-A795-40AE-B837-4337B5C560CC}" sibTransId="{82E0F215-23F6-417D-A781-1A0FCE5BC7AD}"/>
    <dgm:cxn modelId="{BB5B634F-6294-D246-BBE5-8D1BEA04151D}" type="presOf" srcId="{7EAD4995-1CF9-4B9A-B6F9-7704005CC017}" destId="{556A49EF-0548-014E-910C-AA726DEC8D5B}" srcOrd="0" destOrd="0" presId="urn:microsoft.com/office/officeart/2005/8/layout/vList2"/>
    <dgm:cxn modelId="{A283FB7B-0DE7-A54C-A0C4-0D6C37D00A92}" type="presOf" srcId="{02A8A2E3-A77C-45AD-A671-36E59DE9188B}" destId="{9FF116AF-FD50-8844-B633-471680E3BD74}" srcOrd="0" destOrd="0" presId="urn:microsoft.com/office/officeart/2005/8/layout/vList2"/>
    <dgm:cxn modelId="{ED66BF89-8727-354C-A902-479C8B4349B2}" type="presOf" srcId="{D2464371-5067-4614-B529-AA0E1781BF2F}" destId="{6685A39D-AB1B-6546-B536-806E5CA5B570}" srcOrd="0" destOrd="0" presId="urn:microsoft.com/office/officeart/2005/8/layout/vList2"/>
    <dgm:cxn modelId="{C6BDAEE9-B330-48B8-A01C-159C70D15583}" srcId="{02A8A2E3-A77C-45AD-A671-36E59DE9188B}" destId="{2B98AD62-59C6-45E7-BD3D-B4317102840A}" srcOrd="0" destOrd="0" parTransId="{421EC466-30F1-4C79-B8E0-D322721229C3}" sibTransId="{8D1F4043-E457-49BF-AC70-8A53C79FD8F1}"/>
    <dgm:cxn modelId="{212863AD-1A13-3244-B746-575599FC81C6}" type="presParOf" srcId="{9FF116AF-FD50-8844-B633-471680E3BD74}" destId="{95E97F78-3054-0340-96F8-382B32197E51}" srcOrd="0" destOrd="0" presId="urn:microsoft.com/office/officeart/2005/8/layout/vList2"/>
    <dgm:cxn modelId="{A8632E2D-3BB2-5D45-A876-5CA1C6E7438D}" type="presParOf" srcId="{9FF116AF-FD50-8844-B633-471680E3BD74}" destId="{3EA6D55C-CCB4-E34B-AA1A-EB6F78D7FD39}" srcOrd="1" destOrd="0" presId="urn:microsoft.com/office/officeart/2005/8/layout/vList2"/>
    <dgm:cxn modelId="{5722CDB6-A37A-2C47-8A59-8475826A3527}" type="presParOf" srcId="{9FF116AF-FD50-8844-B633-471680E3BD74}" destId="{556A49EF-0548-014E-910C-AA726DEC8D5B}" srcOrd="2" destOrd="0" presId="urn:microsoft.com/office/officeart/2005/8/layout/vList2"/>
    <dgm:cxn modelId="{35D4EFC6-19C8-AD40-A6A9-BFD2F9FB5100}" type="presParOf" srcId="{9FF116AF-FD50-8844-B633-471680E3BD74}" destId="{E26AB00F-FE52-3E4D-909C-3E1333E1D5B2}" srcOrd="3" destOrd="0" presId="urn:microsoft.com/office/officeart/2005/8/layout/vList2"/>
    <dgm:cxn modelId="{DEB6B01E-901D-9B49-8DD3-A38442B09768}" type="presParOf" srcId="{9FF116AF-FD50-8844-B633-471680E3BD74}" destId="{6685A39D-AB1B-6546-B536-806E5CA5B57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0C1E96-E620-44D5-B6A8-C297DB96C133}" type="doc">
      <dgm:prSet loTypeId="urn:microsoft.com/office/officeart/2016/7/layout/VerticalSolidActionList" loCatId="List" qsTypeId="urn:microsoft.com/office/officeart/2005/8/quickstyle/simple1" qsCatId="simple" csTypeId="urn:microsoft.com/office/officeart/2005/8/colors/colorful5" csCatId="colorful"/>
      <dgm:spPr/>
      <dgm:t>
        <a:bodyPr/>
        <a:lstStyle/>
        <a:p>
          <a:endParaRPr lang="en-US"/>
        </a:p>
      </dgm:t>
    </dgm:pt>
    <dgm:pt modelId="{453F9C57-6710-4681-9E29-18A524314C1B}">
      <dgm:prSet/>
      <dgm:spPr/>
      <dgm:t>
        <a:bodyPr/>
        <a:lstStyle/>
        <a:p>
          <a:r>
            <a:rPr lang="en-US"/>
            <a:t>Work</a:t>
          </a:r>
        </a:p>
      </dgm:t>
    </dgm:pt>
    <dgm:pt modelId="{EDA14B05-A433-4375-B480-5C79CD185157}" type="parTrans" cxnId="{A23B3629-FCF6-48EB-8DBA-624D06019986}">
      <dgm:prSet/>
      <dgm:spPr/>
      <dgm:t>
        <a:bodyPr/>
        <a:lstStyle/>
        <a:p>
          <a:endParaRPr lang="en-US"/>
        </a:p>
      </dgm:t>
    </dgm:pt>
    <dgm:pt modelId="{7281AD62-25F5-449D-AB9B-76BDF94C341F}" type="sibTrans" cxnId="{A23B3629-FCF6-48EB-8DBA-624D06019986}">
      <dgm:prSet/>
      <dgm:spPr/>
      <dgm:t>
        <a:bodyPr/>
        <a:lstStyle/>
        <a:p>
          <a:endParaRPr lang="en-US"/>
        </a:p>
      </dgm:t>
    </dgm:pt>
    <dgm:pt modelId="{A179678B-1539-4346-B8EC-60B194B359BD}">
      <dgm:prSet/>
      <dgm:spPr/>
      <dgm:t>
        <a:bodyPr/>
        <a:lstStyle/>
        <a:p>
          <a:r>
            <a:rPr lang="en-US"/>
            <a:t>Work hard so as not to leave anyone out of the system. Neither teachers nor students.</a:t>
          </a:r>
        </a:p>
      </dgm:t>
    </dgm:pt>
    <dgm:pt modelId="{4E4F7840-F233-4E47-B02C-B8C244749726}" type="parTrans" cxnId="{35F28F29-287C-4296-813F-AD7BF0214909}">
      <dgm:prSet/>
      <dgm:spPr/>
      <dgm:t>
        <a:bodyPr/>
        <a:lstStyle/>
        <a:p>
          <a:endParaRPr lang="en-US"/>
        </a:p>
      </dgm:t>
    </dgm:pt>
    <dgm:pt modelId="{9BEDDD23-E8FA-4356-9794-B5B4A5E5ED49}" type="sibTrans" cxnId="{35F28F29-287C-4296-813F-AD7BF0214909}">
      <dgm:prSet/>
      <dgm:spPr/>
      <dgm:t>
        <a:bodyPr/>
        <a:lstStyle/>
        <a:p>
          <a:endParaRPr lang="en-US"/>
        </a:p>
      </dgm:t>
    </dgm:pt>
    <dgm:pt modelId="{C7826DD7-B766-4823-995C-ACABC923BF7D}">
      <dgm:prSet/>
      <dgm:spPr/>
      <dgm:t>
        <a:bodyPr/>
        <a:lstStyle/>
        <a:p>
          <a:r>
            <a:rPr lang="en-US"/>
            <a:t>Think about</a:t>
          </a:r>
        </a:p>
      </dgm:t>
    </dgm:pt>
    <dgm:pt modelId="{F5BC96B6-4226-482C-B43D-7364766DD642}" type="parTrans" cxnId="{063F9198-58D0-42B2-9FFA-D17E914382F2}">
      <dgm:prSet/>
      <dgm:spPr/>
      <dgm:t>
        <a:bodyPr/>
        <a:lstStyle/>
        <a:p>
          <a:endParaRPr lang="en-US"/>
        </a:p>
      </dgm:t>
    </dgm:pt>
    <dgm:pt modelId="{18E61FA7-0430-4BEC-956D-1FDD41C4F744}" type="sibTrans" cxnId="{063F9198-58D0-42B2-9FFA-D17E914382F2}">
      <dgm:prSet/>
      <dgm:spPr/>
      <dgm:t>
        <a:bodyPr/>
        <a:lstStyle/>
        <a:p>
          <a:endParaRPr lang="en-US"/>
        </a:p>
      </dgm:t>
    </dgm:pt>
    <dgm:pt modelId="{9C79ABB7-FA6A-4E91-8336-98A5DD2B972A}">
      <dgm:prSet/>
      <dgm:spPr/>
      <dgm:t>
        <a:bodyPr/>
        <a:lstStyle/>
        <a:p>
          <a:r>
            <a:rPr lang="en-US"/>
            <a:t>Think about whether it is necessary to modify European legislation to incorporate learning in virtual or simulation environments into clinical training.</a:t>
          </a:r>
        </a:p>
      </dgm:t>
    </dgm:pt>
    <dgm:pt modelId="{01582130-2C94-4D9C-B47C-706482F24F99}" type="parTrans" cxnId="{2063EA4E-7965-43B1-8B0D-87793780AA4B}">
      <dgm:prSet/>
      <dgm:spPr/>
      <dgm:t>
        <a:bodyPr/>
        <a:lstStyle/>
        <a:p>
          <a:endParaRPr lang="en-US"/>
        </a:p>
      </dgm:t>
    </dgm:pt>
    <dgm:pt modelId="{F7A8F41E-7836-4763-8ED8-935CF8904868}" type="sibTrans" cxnId="{2063EA4E-7965-43B1-8B0D-87793780AA4B}">
      <dgm:prSet/>
      <dgm:spPr/>
      <dgm:t>
        <a:bodyPr/>
        <a:lstStyle/>
        <a:p>
          <a:endParaRPr lang="en-US"/>
        </a:p>
      </dgm:t>
    </dgm:pt>
    <dgm:pt modelId="{0F5BA3D7-1F29-4B3C-8157-8844CF7168A0}">
      <dgm:prSet/>
      <dgm:spPr/>
      <dgm:t>
        <a:bodyPr/>
        <a:lstStyle/>
        <a:p>
          <a:r>
            <a:rPr lang="en-US"/>
            <a:t>Establish</a:t>
          </a:r>
        </a:p>
      </dgm:t>
    </dgm:pt>
    <dgm:pt modelId="{9B4CFD81-9A2A-4FB2-A641-BB1617A916B9}" type="parTrans" cxnId="{CD164015-F825-4B29-9316-CB8B1A59B1CA}">
      <dgm:prSet/>
      <dgm:spPr/>
      <dgm:t>
        <a:bodyPr/>
        <a:lstStyle/>
        <a:p>
          <a:endParaRPr lang="en-US"/>
        </a:p>
      </dgm:t>
    </dgm:pt>
    <dgm:pt modelId="{8D8B03E4-61DC-4184-BAB8-89DE3D3B6323}" type="sibTrans" cxnId="{CD164015-F825-4B29-9316-CB8B1A59B1CA}">
      <dgm:prSet/>
      <dgm:spPr/>
      <dgm:t>
        <a:bodyPr/>
        <a:lstStyle/>
        <a:p>
          <a:endParaRPr lang="en-US"/>
        </a:p>
      </dgm:t>
    </dgm:pt>
    <dgm:pt modelId="{B7CDA0BD-C6BE-47E6-BD59-8BD1587B3ED1}">
      <dgm:prSet/>
      <dgm:spPr/>
      <dgm:t>
        <a:bodyPr/>
        <a:lstStyle/>
        <a:p>
          <a:r>
            <a:rPr lang="en-US"/>
            <a:t>Establish permanent work groups, as a think tank, for better and faster adaptation to crisis situations.</a:t>
          </a:r>
        </a:p>
      </dgm:t>
    </dgm:pt>
    <dgm:pt modelId="{97900A37-4DF3-4E1A-BCAB-C1EB3814E493}" type="parTrans" cxnId="{21FEEED0-52C6-43A2-BF47-E0BDD05C3B33}">
      <dgm:prSet/>
      <dgm:spPr/>
      <dgm:t>
        <a:bodyPr/>
        <a:lstStyle/>
        <a:p>
          <a:endParaRPr lang="en-US"/>
        </a:p>
      </dgm:t>
    </dgm:pt>
    <dgm:pt modelId="{90453D85-B06F-41A7-BCEA-7CFEEFDC7143}" type="sibTrans" cxnId="{21FEEED0-52C6-43A2-BF47-E0BDD05C3B33}">
      <dgm:prSet/>
      <dgm:spPr/>
      <dgm:t>
        <a:bodyPr/>
        <a:lstStyle/>
        <a:p>
          <a:endParaRPr lang="en-US"/>
        </a:p>
      </dgm:t>
    </dgm:pt>
    <dgm:pt modelId="{BF9D07A5-166E-764D-9074-C6DD1813E60D}" type="pres">
      <dgm:prSet presAssocID="{F30C1E96-E620-44D5-B6A8-C297DB96C133}" presName="Name0" presStyleCnt="0">
        <dgm:presLayoutVars>
          <dgm:dir/>
          <dgm:animLvl val="lvl"/>
          <dgm:resizeHandles val="exact"/>
        </dgm:presLayoutVars>
      </dgm:prSet>
      <dgm:spPr/>
    </dgm:pt>
    <dgm:pt modelId="{7AE16EB6-AA24-9849-93CD-CABA557693B5}" type="pres">
      <dgm:prSet presAssocID="{453F9C57-6710-4681-9E29-18A524314C1B}" presName="linNode" presStyleCnt="0"/>
      <dgm:spPr/>
    </dgm:pt>
    <dgm:pt modelId="{AA0A3DF6-9F52-E440-85AD-46924FA7E207}" type="pres">
      <dgm:prSet presAssocID="{453F9C57-6710-4681-9E29-18A524314C1B}" presName="parentText" presStyleLbl="alignNode1" presStyleIdx="0" presStyleCnt="3">
        <dgm:presLayoutVars>
          <dgm:chMax val="1"/>
          <dgm:bulletEnabled/>
        </dgm:presLayoutVars>
      </dgm:prSet>
      <dgm:spPr/>
    </dgm:pt>
    <dgm:pt modelId="{5DC54CA1-DF25-F942-8D1A-27C5EBDAE080}" type="pres">
      <dgm:prSet presAssocID="{453F9C57-6710-4681-9E29-18A524314C1B}" presName="descendantText" presStyleLbl="alignAccFollowNode1" presStyleIdx="0" presStyleCnt="3">
        <dgm:presLayoutVars>
          <dgm:bulletEnabled/>
        </dgm:presLayoutVars>
      </dgm:prSet>
      <dgm:spPr/>
    </dgm:pt>
    <dgm:pt modelId="{1497A7CD-9A2B-B04B-96B2-E5B40C1EEE4F}" type="pres">
      <dgm:prSet presAssocID="{7281AD62-25F5-449D-AB9B-76BDF94C341F}" presName="sp" presStyleCnt="0"/>
      <dgm:spPr/>
    </dgm:pt>
    <dgm:pt modelId="{D279A9D6-F757-CB40-AFDC-8DE090AA07B3}" type="pres">
      <dgm:prSet presAssocID="{C7826DD7-B766-4823-995C-ACABC923BF7D}" presName="linNode" presStyleCnt="0"/>
      <dgm:spPr/>
    </dgm:pt>
    <dgm:pt modelId="{5803B12A-0FAB-9646-8F90-DD76BD444FBD}" type="pres">
      <dgm:prSet presAssocID="{C7826DD7-B766-4823-995C-ACABC923BF7D}" presName="parentText" presStyleLbl="alignNode1" presStyleIdx="1" presStyleCnt="3">
        <dgm:presLayoutVars>
          <dgm:chMax val="1"/>
          <dgm:bulletEnabled/>
        </dgm:presLayoutVars>
      </dgm:prSet>
      <dgm:spPr/>
    </dgm:pt>
    <dgm:pt modelId="{D63CE81E-3ACA-6949-966D-29F83C2D75BA}" type="pres">
      <dgm:prSet presAssocID="{C7826DD7-B766-4823-995C-ACABC923BF7D}" presName="descendantText" presStyleLbl="alignAccFollowNode1" presStyleIdx="1" presStyleCnt="3">
        <dgm:presLayoutVars>
          <dgm:bulletEnabled/>
        </dgm:presLayoutVars>
      </dgm:prSet>
      <dgm:spPr/>
    </dgm:pt>
    <dgm:pt modelId="{1B2E2F60-414A-6F42-8727-6F6B109633C7}" type="pres">
      <dgm:prSet presAssocID="{18E61FA7-0430-4BEC-956D-1FDD41C4F744}" presName="sp" presStyleCnt="0"/>
      <dgm:spPr/>
    </dgm:pt>
    <dgm:pt modelId="{758C3A52-AE1E-3A4D-AF4B-E9AC32FE4AE6}" type="pres">
      <dgm:prSet presAssocID="{0F5BA3D7-1F29-4B3C-8157-8844CF7168A0}" presName="linNode" presStyleCnt="0"/>
      <dgm:spPr/>
    </dgm:pt>
    <dgm:pt modelId="{4A599598-EB58-254E-B81A-DF684B1A2156}" type="pres">
      <dgm:prSet presAssocID="{0F5BA3D7-1F29-4B3C-8157-8844CF7168A0}" presName="parentText" presStyleLbl="alignNode1" presStyleIdx="2" presStyleCnt="3">
        <dgm:presLayoutVars>
          <dgm:chMax val="1"/>
          <dgm:bulletEnabled/>
        </dgm:presLayoutVars>
      </dgm:prSet>
      <dgm:spPr/>
    </dgm:pt>
    <dgm:pt modelId="{C4AF0A33-D349-8E43-8ED4-A1A5F95C6C26}" type="pres">
      <dgm:prSet presAssocID="{0F5BA3D7-1F29-4B3C-8157-8844CF7168A0}" presName="descendantText" presStyleLbl="alignAccFollowNode1" presStyleIdx="2" presStyleCnt="3">
        <dgm:presLayoutVars>
          <dgm:bulletEnabled/>
        </dgm:presLayoutVars>
      </dgm:prSet>
      <dgm:spPr/>
    </dgm:pt>
  </dgm:ptLst>
  <dgm:cxnLst>
    <dgm:cxn modelId="{CD164015-F825-4B29-9316-CB8B1A59B1CA}" srcId="{F30C1E96-E620-44D5-B6A8-C297DB96C133}" destId="{0F5BA3D7-1F29-4B3C-8157-8844CF7168A0}" srcOrd="2" destOrd="0" parTransId="{9B4CFD81-9A2A-4FB2-A641-BB1617A916B9}" sibTransId="{8D8B03E4-61DC-4184-BAB8-89DE3D3B6323}"/>
    <dgm:cxn modelId="{A23B3629-FCF6-48EB-8DBA-624D06019986}" srcId="{F30C1E96-E620-44D5-B6A8-C297DB96C133}" destId="{453F9C57-6710-4681-9E29-18A524314C1B}" srcOrd="0" destOrd="0" parTransId="{EDA14B05-A433-4375-B480-5C79CD185157}" sibTransId="{7281AD62-25F5-449D-AB9B-76BDF94C341F}"/>
    <dgm:cxn modelId="{35F28F29-287C-4296-813F-AD7BF0214909}" srcId="{453F9C57-6710-4681-9E29-18A524314C1B}" destId="{A179678B-1539-4346-B8EC-60B194B359BD}" srcOrd="0" destOrd="0" parTransId="{4E4F7840-F233-4E47-B02C-B8C244749726}" sibTransId="{9BEDDD23-E8FA-4356-9794-B5B4A5E5ED49}"/>
    <dgm:cxn modelId="{69699533-6BDC-5E4B-AB0F-901C4B236C8A}" type="presOf" srcId="{C7826DD7-B766-4823-995C-ACABC923BF7D}" destId="{5803B12A-0FAB-9646-8F90-DD76BD444FBD}" srcOrd="0" destOrd="0" presId="urn:microsoft.com/office/officeart/2016/7/layout/VerticalSolidActionList"/>
    <dgm:cxn modelId="{297ADC4C-F37B-8F4C-835C-8A2BC3B7A358}" type="presOf" srcId="{A179678B-1539-4346-B8EC-60B194B359BD}" destId="{5DC54CA1-DF25-F942-8D1A-27C5EBDAE080}" srcOrd="0" destOrd="0" presId="urn:microsoft.com/office/officeart/2016/7/layout/VerticalSolidActionList"/>
    <dgm:cxn modelId="{2063EA4E-7965-43B1-8B0D-87793780AA4B}" srcId="{C7826DD7-B766-4823-995C-ACABC923BF7D}" destId="{9C79ABB7-FA6A-4E91-8336-98A5DD2B972A}" srcOrd="0" destOrd="0" parTransId="{01582130-2C94-4D9C-B47C-706482F24F99}" sibTransId="{F7A8F41E-7836-4763-8ED8-935CF8904868}"/>
    <dgm:cxn modelId="{AC44AA5A-DD9B-FF44-8554-F24E45EA2073}" type="presOf" srcId="{0F5BA3D7-1F29-4B3C-8157-8844CF7168A0}" destId="{4A599598-EB58-254E-B81A-DF684B1A2156}" srcOrd="0" destOrd="0" presId="urn:microsoft.com/office/officeart/2016/7/layout/VerticalSolidActionList"/>
    <dgm:cxn modelId="{5459038A-2EBB-554C-A5B6-54AFD0A6C2C8}" type="presOf" srcId="{B7CDA0BD-C6BE-47E6-BD59-8BD1587B3ED1}" destId="{C4AF0A33-D349-8E43-8ED4-A1A5F95C6C26}" srcOrd="0" destOrd="0" presId="urn:microsoft.com/office/officeart/2016/7/layout/VerticalSolidActionList"/>
    <dgm:cxn modelId="{063F9198-58D0-42B2-9FFA-D17E914382F2}" srcId="{F30C1E96-E620-44D5-B6A8-C297DB96C133}" destId="{C7826DD7-B766-4823-995C-ACABC923BF7D}" srcOrd="1" destOrd="0" parTransId="{F5BC96B6-4226-482C-B43D-7364766DD642}" sibTransId="{18E61FA7-0430-4BEC-956D-1FDD41C4F744}"/>
    <dgm:cxn modelId="{AB5DAF9E-2ACD-A34B-AF10-C380A8529482}" type="presOf" srcId="{453F9C57-6710-4681-9E29-18A524314C1B}" destId="{AA0A3DF6-9F52-E440-85AD-46924FA7E207}" srcOrd="0" destOrd="0" presId="urn:microsoft.com/office/officeart/2016/7/layout/VerticalSolidActionList"/>
    <dgm:cxn modelId="{A7E5A9A8-76E5-A64B-A661-047A39FB8935}" type="presOf" srcId="{F30C1E96-E620-44D5-B6A8-C297DB96C133}" destId="{BF9D07A5-166E-764D-9074-C6DD1813E60D}" srcOrd="0" destOrd="0" presId="urn:microsoft.com/office/officeart/2016/7/layout/VerticalSolidActionList"/>
    <dgm:cxn modelId="{21FEEED0-52C6-43A2-BF47-E0BDD05C3B33}" srcId="{0F5BA3D7-1F29-4B3C-8157-8844CF7168A0}" destId="{B7CDA0BD-C6BE-47E6-BD59-8BD1587B3ED1}" srcOrd="0" destOrd="0" parTransId="{97900A37-4DF3-4E1A-BCAB-C1EB3814E493}" sibTransId="{90453D85-B06F-41A7-BCEA-7CFEEFDC7143}"/>
    <dgm:cxn modelId="{343F0FDA-F515-4A41-995D-4841E88764F2}" type="presOf" srcId="{9C79ABB7-FA6A-4E91-8336-98A5DD2B972A}" destId="{D63CE81E-3ACA-6949-966D-29F83C2D75BA}" srcOrd="0" destOrd="0" presId="urn:microsoft.com/office/officeart/2016/7/layout/VerticalSolidActionList"/>
    <dgm:cxn modelId="{949C94F8-0E97-154A-A081-EE6FE7792519}" type="presParOf" srcId="{BF9D07A5-166E-764D-9074-C6DD1813E60D}" destId="{7AE16EB6-AA24-9849-93CD-CABA557693B5}" srcOrd="0" destOrd="0" presId="urn:microsoft.com/office/officeart/2016/7/layout/VerticalSolidActionList"/>
    <dgm:cxn modelId="{3A1585F9-9BC0-E749-9C75-70CE4D21479C}" type="presParOf" srcId="{7AE16EB6-AA24-9849-93CD-CABA557693B5}" destId="{AA0A3DF6-9F52-E440-85AD-46924FA7E207}" srcOrd="0" destOrd="0" presId="urn:microsoft.com/office/officeart/2016/7/layout/VerticalSolidActionList"/>
    <dgm:cxn modelId="{96CEF0B1-5279-B540-9165-2D7594C7E76E}" type="presParOf" srcId="{7AE16EB6-AA24-9849-93CD-CABA557693B5}" destId="{5DC54CA1-DF25-F942-8D1A-27C5EBDAE080}" srcOrd="1" destOrd="0" presId="urn:microsoft.com/office/officeart/2016/7/layout/VerticalSolidActionList"/>
    <dgm:cxn modelId="{D2076496-C2C4-5440-9C27-E86062616A20}" type="presParOf" srcId="{BF9D07A5-166E-764D-9074-C6DD1813E60D}" destId="{1497A7CD-9A2B-B04B-96B2-E5B40C1EEE4F}" srcOrd="1" destOrd="0" presId="urn:microsoft.com/office/officeart/2016/7/layout/VerticalSolidActionList"/>
    <dgm:cxn modelId="{D628CB95-CA74-4544-BABA-CA03100D4F1C}" type="presParOf" srcId="{BF9D07A5-166E-764D-9074-C6DD1813E60D}" destId="{D279A9D6-F757-CB40-AFDC-8DE090AA07B3}" srcOrd="2" destOrd="0" presId="urn:microsoft.com/office/officeart/2016/7/layout/VerticalSolidActionList"/>
    <dgm:cxn modelId="{32C31894-6FE8-104A-8589-52FB07EEE244}" type="presParOf" srcId="{D279A9D6-F757-CB40-AFDC-8DE090AA07B3}" destId="{5803B12A-0FAB-9646-8F90-DD76BD444FBD}" srcOrd="0" destOrd="0" presId="urn:microsoft.com/office/officeart/2016/7/layout/VerticalSolidActionList"/>
    <dgm:cxn modelId="{6364D159-C2EA-0C48-B1C6-3F7EBD07092D}" type="presParOf" srcId="{D279A9D6-F757-CB40-AFDC-8DE090AA07B3}" destId="{D63CE81E-3ACA-6949-966D-29F83C2D75BA}" srcOrd="1" destOrd="0" presId="urn:microsoft.com/office/officeart/2016/7/layout/VerticalSolidActionList"/>
    <dgm:cxn modelId="{5DE12D38-5366-A146-9688-1E187E4A5340}" type="presParOf" srcId="{BF9D07A5-166E-764D-9074-C6DD1813E60D}" destId="{1B2E2F60-414A-6F42-8727-6F6B109633C7}" srcOrd="3" destOrd="0" presId="urn:microsoft.com/office/officeart/2016/7/layout/VerticalSolidActionList"/>
    <dgm:cxn modelId="{7D0ED367-FBFE-6243-A0F1-9E10980FE43C}" type="presParOf" srcId="{BF9D07A5-166E-764D-9074-C6DD1813E60D}" destId="{758C3A52-AE1E-3A4D-AF4B-E9AC32FE4AE6}" srcOrd="4" destOrd="0" presId="urn:microsoft.com/office/officeart/2016/7/layout/VerticalSolidActionList"/>
    <dgm:cxn modelId="{DE3B6C5E-23C0-D84B-AA5E-C76ADF04EBF9}" type="presParOf" srcId="{758C3A52-AE1E-3A4D-AF4B-E9AC32FE4AE6}" destId="{4A599598-EB58-254E-B81A-DF684B1A2156}" srcOrd="0" destOrd="0" presId="urn:microsoft.com/office/officeart/2016/7/layout/VerticalSolidActionList"/>
    <dgm:cxn modelId="{96F00932-B46A-4846-9F08-689FFA7370E0}" type="presParOf" srcId="{758C3A52-AE1E-3A4D-AF4B-E9AC32FE4AE6}" destId="{C4AF0A33-D349-8E43-8ED4-A1A5F95C6C2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3F4BF-3170-42CC-A22E-57C290AFAA72}">
      <dsp:nvSpPr>
        <dsp:cNvPr id="0" name=""/>
        <dsp:cNvSpPr/>
      </dsp:nvSpPr>
      <dsp:spPr>
        <a:xfrm>
          <a:off x="348507" y="877343"/>
          <a:ext cx="928462" cy="9284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ED989-9026-4261-9ED9-979CFF6D45ED}">
      <dsp:nvSpPr>
        <dsp:cNvPr id="0" name=""/>
        <dsp:cNvSpPr/>
      </dsp:nvSpPr>
      <dsp:spPr>
        <a:xfrm>
          <a:off x="543484" y="1072320"/>
          <a:ext cx="538507" cy="53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CFDCFC-A5E8-4752-9A91-13CC501F6007}">
      <dsp:nvSpPr>
        <dsp:cNvPr id="0" name=""/>
        <dsp:cNvSpPr/>
      </dsp:nvSpPr>
      <dsp:spPr>
        <a:xfrm>
          <a:off x="1475925" y="877343"/>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Identify innovations introduced in both the educational and technological fields. </a:t>
          </a:r>
        </a:p>
      </dsp:txBody>
      <dsp:txXfrm>
        <a:off x="1475925" y="877343"/>
        <a:ext cx="2188517" cy="928462"/>
      </dsp:txXfrm>
    </dsp:sp>
    <dsp:sp modelId="{0587452E-16AA-4460-96E2-BA8CDCC58748}">
      <dsp:nvSpPr>
        <dsp:cNvPr id="0" name=""/>
        <dsp:cNvSpPr/>
      </dsp:nvSpPr>
      <dsp:spPr>
        <a:xfrm>
          <a:off x="4045775" y="877343"/>
          <a:ext cx="928462" cy="9284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3E75E-7FE1-468A-BBA1-5BC54A7D0065}">
      <dsp:nvSpPr>
        <dsp:cNvPr id="0" name=""/>
        <dsp:cNvSpPr/>
      </dsp:nvSpPr>
      <dsp:spPr>
        <a:xfrm>
          <a:off x="4240752" y="1072320"/>
          <a:ext cx="538507" cy="53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329797-06E4-4BE0-8B41-7EAD51F5207D}">
      <dsp:nvSpPr>
        <dsp:cNvPr id="0" name=""/>
        <dsp:cNvSpPr/>
      </dsp:nvSpPr>
      <dsp:spPr>
        <a:xfrm>
          <a:off x="5173193" y="877343"/>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dirty="0"/>
            <a:t>Identify the difficulties encountered.</a:t>
          </a:r>
        </a:p>
      </dsp:txBody>
      <dsp:txXfrm>
        <a:off x="5173193" y="877343"/>
        <a:ext cx="2188517" cy="928462"/>
      </dsp:txXfrm>
    </dsp:sp>
    <dsp:sp modelId="{387B645C-B2B9-44EC-B624-890ED17E7D38}">
      <dsp:nvSpPr>
        <dsp:cNvPr id="0" name=""/>
        <dsp:cNvSpPr/>
      </dsp:nvSpPr>
      <dsp:spPr>
        <a:xfrm>
          <a:off x="7743044" y="877343"/>
          <a:ext cx="928462" cy="9284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B010F-0323-43A7-82FA-071671388A31}">
      <dsp:nvSpPr>
        <dsp:cNvPr id="0" name=""/>
        <dsp:cNvSpPr/>
      </dsp:nvSpPr>
      <dsp:spPr>
        <a:xfrm>
          <a:off x="7938021" y="1072320"/>
          <a:ext cx="538507" cy="53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7DC0C3-C86A-4FAE-85AB-75FBA4E8E21B}">
      <dsp:nvSpPr>
        <dsp:cNvPr id="0" name=""/>
        <dsp:cNvSpPr/>
      </dsp:nvSpPr>
      <dsp:spPr>
        <a:xfrm>
          <a:off x="8870462" y="877343"/>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dirty="0"/>
            <a:t>Compile the lessons learned in a crisis situation as well as in a normal operating mode.</a:t>
          </a:r>
        </a:p>
      </dsp:txBody>
      <dsp:txXfrm>
        <a:off x="8870462" y="877343"/>
        <a:ext cx="2188517" cy="928462"/>
      </dsp:txXfrm>
    </dsp:sp>
    <dsp:sp modelId="{D31DE64F-CF5B-4676-89A9-D3CD3AE2D126}">
      <dsp:nvSpPr>
        <dsp:cNvPr id="0" name=""/>
        <dsp:cNvSpPr/>
      </dsp:nvSpPr>
      <dsp:spPr>
        <a:xfrm>
          <a:off x="348507" y="2545532"/>
          <a:ext cx="928462" cy="9284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F36CF-62AB-44D4-8A62-04E522865836}">
      <dsp:nvSpPr>
        <dsp:cNvPr id="0" name=""/>
        <dsp:cNvSpPr/>
      </dsp:nvSpPr>
      <dsp:spPr>
        <a:xfrm>
          <a:off x="543484" y="2740509"/>
          <a:ext cx="538507" cy="5385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6214A-F977-476D-83B8-23B5425C6C36}">
      <dsp:nvSpPr>
        <dsp:cNvPr id="0" name=""/>
        <dsp:cNvSpPr/>
      </dsp:nvSpPr>
      <dsp:spPr>
        <a:xfrm>
          <a:off x="1475925" y="2545532"/>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dirty="0"/>
            <a:t>Measuring the first impacts of the crisis and the changes made to the system.</a:t>
          </a:r>
        </a:p>
      </dsp:txBody>
      <dsp:txXfrm>
        <a:off x="1475925" y="2545532"/>
        <a:ext cx="2188517" cy="928462"/>
      </dsp:txXfrm>
    </dsp:sp>
    <dsp:sp modelId="{72C5410E-E1FA-43C0-871F-045E528277EE}">
      <dsp:nvSpPr>
        <dsp:cNvPr id="0" name=""/>
        <dsp:cNvSpPr/>
      </dsp:nvSpPr>
      <dsp:spPr>
        <a:xfrm>
          <a:off x="4045775" y="2545532"/>
          <a:ext cx="928462" cy="9284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92175E-53ED-4A4C-BFDC-DF6FA805DCAA}">
      <dsp:nvSpPr>
        <dsp:cNvPr id="0" name=""/>
        <dsp:cNvSpPr/>
      </dsp:nvSpPr>
      <dsp:spPr>
        <a:xfrm>
          <a:off x="4240752" y="2740509"/>
          <a:ext cx="538507" cy="5385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C8895A-C3C3-4CC9-9EF1-D99662525252}">
      <dsp:nvSpPr>
        <dsp:cNvPr id="0" name=""/>
        <dsp:cNvSpPr/>
      </dsp:nvSpPr>
      <dsp:spPr>
        <a:xfrm>
          <a:off x="5173193" y="2545532"/>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dirty="0"/>
            <a:t>Formulate recommendations in this area</a:t>
          </a:r>
          <a:r>
            <a:rPr lang="es-ES" sz="1600" kern="1200" dirty="0"/>
            <a:t>.</a:t>
          </a:r>
          <a:endParaRPr lang="en-GB" sz="1600" kern="1200" dirty="0"/>
        </a:p>
      </dsp:txBody>
      <dsp:txXfrm>
        <a:off x="5173193" y="2545532"/>
        <a:ext cx="2188517" cy="928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009A0-B47E-A04D-92ED-115FCA13F779}">
      <dsp:nvSpPr>
        <dsp:cNvPr id="0" name=""/>
        <dsp:cNvSpPr/>
      </dsp:nvSpPr>
      <dsp:spPr>
        <a:xfrm>
          <a:off x="0" y="2175669"/>
          <a:ext cx="11407487"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3CE4A040-8156-BC43-8150-A6754BB7A092}">
      <dsp:nvSpPr>
        <dsp:cNvPr id="0" name=""/>
        <dsp:cNvSpPr/>
      </dsp:nvSpPr>
      <dsp:spPr>
        <a:xfrm rot="8100000">
          <a:off x="72432" y="501406"/>
          <a:ext cx="319993" cy="319993"/>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107C0-A6D2-7D43-B56A-9DEBD94216F3}">
      <dsp:nvSpPr>
        <dsp:cNvPr id="0" name=""/>
        <dsp:cNvSpPr/>
      </dsp:nvSpPr>
      <dsp:spPr>
        <a:xfrm>
          <a:off x="107981"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4EC0687-CAE4-EB41-BEB1-95C42B98B04C}">
      <dsp:nvSpPr>
        <dsp:cNvPr id="0" name=""/>
        <dsp:cNvSpPr/>
      </dsp:nvSpPr>
      <dsp:spPr>
        <a:xfrm>
          <a:off x="458698" y="887672"/>
          <a:ext cx="379131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By mutual agreement with the Directions of Nursing in the hospitals and primary health centres we sent our students out of the clinical training.</a:t>
          </a:r>
        </a:p>
      </dsp:txBody>
      <dsp:txXfrm>
        <a:off x="458698" y="887672"/>
        <a:ext cx="3791317" cy="1287996"/>
      </dsp:txXfrm>
    </dsp:sp>
    <dsp:sp modelId="{C5EB3756-FEC3-E64F-84F8-8F4267AC30DF}">
      <dsp:nvSpPr>
        <dsp:cNvPr id="0" name=""/>
        <dsp:cNvSpPr/>
      </dsp:nvSpPr>
      <dsp:spPr>
        <a:xfrm>
          <a:off x="458698" y="435133"/>
          <a:ext cx="379131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6 Mar.</a:t>
          </a:r>
        </a:p>
      </dsp:txBody>
      <dsp:txXfrm>
        <a:off x="458698" y="435133"/>
        <a:ext cx="3791317" cy="452539"/>
      </dsp:txXfrm>
    </dsp:sp>
    <dsp:sp modelId="{4F5E1C95-01A0-FC40-BA18-5FE64FE01F7D}">
      <dsp:nvSpPr>
        <dsp:cNvPr id="0" name=""/>
        <dsp:cNvSpPr/>
      </dsp:nvSpPr>
      <dsp:spPr>
        <a:xfrm>
          <a:off x="232429"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757D5CC-9C60-5F4A-B257-13173C045803}">
      <dsp:nvSpPr>
        <dsp:cNvPr id="0" name=""/>
        <dsp:cNvSpPr/>
      </dsp:nvSpPr>
      <dsp:spPr>
        <a:xfrm>
          <a:off x="190895" y="2134940"/>
          <a:ext cx="81457" cy="8145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79ED8-A18B-A84C-AC65-17EB84ADA3C1}">
      <dsp:nvSpPr>
        <dsp:cNvPr id="0" name=""/>
        <dsp:cNvSpPr/>
      </dsp:nvSpPr>
      <dsp:spPr>
        <a:xfrm rot="18900000">
          <a:off x="2348204" y="3529937"/>
          <a:ext cx="319993" cy="319993"/>
        </a:xfrm>
        <a:prstGeom prst="teardrop">
          <a:avLst>
            <a:gd name="adj" fmla="val 11500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9FC1F-1E8A-CF48-901A-27F1D6F66359}">
      <dsp:nvSpPr>
        <dsp:cNvPr id="0" name=""/>
        <dsp:cNvSpPr/>
      </dsp:nvSpPr>
      <dsp:spPr>
        <a:xfrm>
          <a:off x="2383752"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72D75F1-38DC-294E-8969-4B6D3DFCE7C9}">
      <dsp:nvSpPr>
        <dsp:cNvPr id="0" name=""/>
        <dsp:cNvSpPr/>
      </dsp:nvSpPr>
      <dsp:spPr>
        <a:xfrm>
          <a:off x="2734470" y="2175669"/>
          <a:ext cx="379131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The University sent all the students home.</a:t>
          </a:r>
        </a:p>
      </dsp:txBody>
      <dsp:txXfrm>
        <a:off x="2734470" y="2175669"/>
        <a:ext cx="3791317" cy="1287996"/>
      </dsp:txXfrm>
    </dsp:sp>
    <dsp:sp modelId="{95C0E5E6-3604-3E45-B57A-2CA848D3770F}">
      <dsp:nvSpPr>
        <dsp:cNvPr id="0" name=""/>
        <dsp:cNvSpPr/>
      </dsp:nvSpPr>
      <dsp:spPr>
        <a:xfrm>
          <a:off x="2734470" y="3463665"/>
          <a:ext cx="379131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10 Mar.</a:t>
          </a:r>
        </a:p>
      </dsp:txBody>
      <dsp:txXfrm>
        <a:off x="2734470" y="3463665"/>
        <a:ext cx="3791317" cy="452539"/>
      </dsp:txXfrm>
    </dsp:sp>
    <dsp:sp modelId="{3D6A90D8-EA34-F447-A4E6-E76381D391DE}">
      <dsp:nvSpPr>
        <dsp:cNvPr id="0" name=""/>
        <dsp:cNvSpPr/>
      </dsp:nvSpPr>
      <dsp:spPr>
        <a:xfrm>
          <a:off x="2508201" y="2175669"/>
          <a:ext cx="0" cy="1287996"/>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BB42DD0C-FB2F-944E-B2E1-7A91817C59B7}">
      <dsp:nvSpPr>
        <dsp:cNvPr id="0" name=""/>
        <dsp:cNvSpPr/>
      </dsp:nvSpPr>
      <dsp:spPr>
        <a:xfrm>
          <a:off x="2466667" y="2134940"/>
          <a:ext cx="81457" cy="81457"/>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F9CF0C-3748-3F42-B302-15F7CC18C16F}">
      <dsp:nvSpPr>
        <dsp:cNvPr id="0" name=""/>
        <dsp:cNvSpPr/>
      </dsp:nvSpPr>
      <dsp:spPr>
        <a:xfrm rot="8100000">
          <a:off x="4623976" y="501406"/>
          <a:ext cx="319993" cy="319993"/>
        </a:xfrm>
        <a:prstGeom prst="teardrop">
          <a:avLst>
            <a:gd name="adj" fmla="val 11500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538BA-2277-DB46-8FEB-7C6162454803}">
      <dsp:nvSpPr>
        <dsp:cNvPr id="0" name=""/>
        <dsp:cNvSpPr/>
      </dsp:nvSpPr>
      <dsp:spPr>
        <a:xfrm>
          <a:off x="4659524"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E6E0D5-0353-C44A-857B-3D717B25B0CB}">
      <dsp:nvSpPr>
        <dsp:cNvPr id="0" name=""/>
        <dsp:cNvSpPr/>
      </dsp:nvSpPr>
      <dsp:spPr>
        <a:xfrm>
          <a:off x="5010242" y="887672"/>
          <a:ext cx="379131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The Spanish Government confined the whole population at home for 7 weeks.</a:t>
          </a:r>
        </a:p>
      </dsp:txBody>
      <dsp:txXfrm>
        <a:off x="5010242" y="887672"/>
        <a:ext cx="3791317" cy="1287996"/>
      </dsp:txXfrm>
    </dsp:sp>
    <dsp:sp modelId="{6B55BB04-43B6-3444-8E37-CDCCC57373DF}">
      <dsp:nvSpPr>
        <dsp:cNvPr id="0" name=""/>
        <dsp:cNvSpPr/>
      </dsp:nvSpPr>
      <dsp:spPr>
        <a:xfrm>
          <a:off x="5010242" y="435133"/>
          <a:ext cx="379131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14 Mar.</a:t>
          </a:r>
        </a:p>
      </dsp:txBody>
      <dsp:txXfrm>
        <a:off x="5010242" y="435133"/>
        <a:ext cx="3791317" cy="452539"/>
      </dsp:txXfrm>
    </dsp:sp>
    <dsp:sp modelId="{16245B7E-89A6-FD4B-923A-DC2FF9FDF1EB}">
      <dsp:nvSpPr>
        <dsp:cNvPr id="0" name=""/>
        <dsp:cNvSpPr/>
      </dsp:nvSpPr>
      <dsp:spPr>
        <a:xfrm>
          <a:off x="4783972" y="887672"/>
          <a:ext cx="0" cy="1287996"/>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652CDE38-208B-5142-8B31-FB04D0D0BAAA}">
      <dsp:nvSpPr>
        <dsp:cNvPr id="0" name=""/>
        <dsp:cNvSpPr/>
      </dsp:nvSpPr>
      <dsp:spPr>
        <a:xfrm>
          <a:off x="4742439" y="2134940"/>
          <a:ext cx="81457" cy="81457"/>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42788A-22BF-B04B-9ABA-F7B8CD18382C}">
      <dsp:nvSpPr>
        <dsp:cNvPr id="0" name=""/>
        <dsp:cNvSpPr/>
      </dsp:nvSpPr>
      <dsp:spPr>
        <a:xfrm rot="18900000">
          <a:off x="6899747" y="3529937"/>
          <a:ext cx="319993" cy="319993"/>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D60C4-B7A3-134A-BC6C-E5A9BFAC512D}">
      <dsp:nvSpPr>
        <dsp:cNvPr id="0" name=""/>
        <dsp:cNvSpPr/>
      </dsp:nvSpPr>
      <dsp:spPr>
        <a:xfrm>
          <a:off x="6935296"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EF7B72A-59BE-7A4D-9AF6-7DD7E6D41951}">
      <dsp:nvSpPr>
        <dsp:cNvPr id="0" name=""/>
        <dsp:cNvSpPr/>
      </dsp:nvSpPr>
      <dsp:spPr>
        <a:xfrm>
          <a:off x="7286014" y="2175669"/>
          <a:ext cx="379131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s-ES" sz="1500" kern="1200" dirty="0" err="1"/>
            <a:t>The</a:t>
          </a:r>
          <a:r>
            <a:rPr lang="es-ES" sz="1500" kern="1200" dirty="0"/>
            <a:t> Rector of </a:t>
          </a:r>
          <a:r>
            <a:rPr lang="es-ES" sz="1500" kern="1200" dirty="0" err="1"/>
            <a:t>the</a:t>
          </a:r>
          <a:r>
            <a:rPr lang="es-ES" sz="1500" kern="1200" dirty="0"/>
            <a:t> </a:t>
          </a:r>
          <a:r>
            <a:rPr lang="es-ES" sz="1500" kern="1200" dirty="0" err="1"/>
            <a:t>Autonomous</a:t>
          </a:r>
          <a:r>
            <a:rPr lang="es-ES" sz="1500" kern="1200" dirty="0"/>
            <a:t> </a:t>
          </a:r>
          <a:r>
            <a:rPr lang="es-ES" sz="1500" kern="1200" dirty="0" err="1"/>
            <a:t>University</a:t>
          </a:r>
          <a:r>
            <a:rPr lang="es-ES" sz="1500" kern="1200" dirty="0"/>
            <a:t> of Madrid </a:t>
          </a:r>
          <a:r>
            <a:rPr lang="es-ES" sz="1500" kern="1200" dirty="0" err="1"/>
            <a:t>signed</a:t>
          </a:r>
          <a:r>
            <a:rPr lang="es-ES" sz="1500" kern="1200" dirty="0"/>
            <a:t> a </a:t>
          </a:r>
          <a:r>
            <a:rPr lang="es-ES" sz="1500" kern="1200" dirty="0" err="1"/>
            <a:t>resolution</a:t>
          </a:r>
          <a:r>
            <a:rPr lang="es-ES" sz="1500" kern="1200" dirty="0"/>
            <a:t> to </a:t>
          </a:r>
          <a:r>
            <a:rPr lang="es-ES" sz="1500" kern="1200" dirty="0" err="1"/>
            <a:t>return</a:t>
          </a:r>
          <a:r>
            <a:rPr lang="es-ES" sz="1500" kern="1200" dirty="0"/>
            <a:t> </a:t>
          </a:r>
          <a:r>
            <a:rPr lang="es-ES" sz="1500" kern="1200" dirty="0" err="1"/>
            <a:t>attendance</a:t>
          </a:r>
          <a:r>
            <a:rPr lang="es-ES" sz="1500" kern="1200" dirty="0"/>
            <a:t> at </a:t>
          </a:r>
          <a:r>
            <a:rPr lang="es-ES" sz="1500" kern="1200" dirty="0" err="1"/>
            <a:t>the</a:t>
          </a:r>
          <a:r>
            <a:rPr lang="es-ES" sz="1500" kern="1200" dirty="0"/>
            <a:t> </a:t>
          </a:r>
          <a:r>
            <a:rPr lang="es-ES" sz="1500" kern="1200" dirty="0" err="1"/>
            <a:t>university</a:t>
          </a:r>
          <a:r>
            <a:rPr lang="es-ES" sz="1500" kern="1200" dirty="0"/>
            <a:t>.</a:t>
          </a:r>
          <a:endParaRPr lang="en-US" sz="1500" kern="1200" dirty="0"/>
        </a:p>
      </dsp:txBody>
      <dsp:txXfrm>
        <a:off x="7286014" y="2175669"/>
        <a:ext cx="3791317" cy="1287996"/>
      </dsp:txXfrm>
    </dsp:sp>
    <dsp:sp modelId="{2DD99F05-677B-6647-9CBE-77D6A6DF3B12}">
      <dsp:nvSpPr>
        <dsp:cNvPr id="0" name=""/>
        <dsp:cNvSpPr/>
      </dsp:nvSpPr>
      <dsp:spPr>
        <a:xfrm>
          <a:off x="7286014" y="3463665"/>
          <a:ext cx="379131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 Jun. </a:t>
          </a:r>
        </a:p>
      </dsp:txBody>
      <dsp:txXfrm>
        <a:off x="7286014" y="3463665"/>
        <a:ext cx="3791317" cy="452539"/>
      </dsp:txXfrm>
    </dsp:sp>
    <dsp:sp modelId="{E1F8D5AB-8DB3-F347-BF27-1DDC2A36EFB2}">
      <dsp:nvSpPr>
        <dsp:cNvPr id="0" name=""/>
        <dsp:cNvSpPr/>
      </dsp:nvSpPr>
      <dsp:spPr>
        <a:xfrm>
          <a:off x="7059744" y="2175669"/>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420D5ADE-0C45-474B-9CA0-50CC7E215B0D}">
      <dsp:nvSpPr>
        <dsp:cNvPr id="0" name=""/>
        <dsp:cNvSpPr/>
      </dsp:nvSpPr>
      <dsp:spPr>
        <a:xfrm>
          <a:off x="7018211" y="2134940"/>
          <a:ext cx="81457" cy="81457"/>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97F78-3054-0340-96F8-382B32197E51}">
      <dsp:nvSpPr>
        <dsp:cNvPr id="0" name=""/>
        <dsp:cNvSpPr/>
      </dsp:nvSpPr>
      <dsp:spPr>
        <a:xfrm>
          <a:off x="0" y="19490"/>
          <a:ext cx="6900512" cy="17479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Collaboration networks</a:t>
          </a:r>
        </a:p>
      </dsp:txBody>
      <dsp:txXfrm>
        <a:off x="85326" y="104816"/>
        <a:ext cx="6729860" cy="1577254"/>
      </dsp:txXfrm>
    </dsp:sp>
    <dsp:sp modelId="{556A49EF-0548-014E-910C-AA726DEC8D5B}">
      <dsp:nvSpPr>
        <dsp:cNvPr id="0" name=""/>
        <dsp:cNvSpPr/>
      </dsp:nvSpPr>
      <dsp:spPr>
        <a:xfrm>
          <a:off x="0" y="1894117"/>
          <a:ext cx="6900512" cy="174790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Importance of the clinical training</a:t>
          </a:r>
        </a:p>
      </dsp:txBody>
      <dsp:txXfrm>
        <a:off x="85326" y="1979443"/>
        <a:ext cx="6729860" cy="1577254"/>
      </dsp:txXfrm>
    </dsp:sp>
    <dsp:sp modelId="{6685A39D-AB1B-6546-B536-806E5CA5B570}">
      <dsp:nvSpPr>
        <dsp:cNvPr id="0" name=""/>
        <dsp:cNvSpPr/>
      </dsp:nvSpPr>
      <dsp:spPr>
        <a:xfrm>
          <a:off x="0" y="3768743"/>
          <a:ext cx="6900512" cy="17479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New technologies have come to stay</a:t>
          </a:r>
        </a:p>
      </dsp:txBody>
      <dsp:txXfrm>
        <a:off x="85326" y="3854069"/>
        <a:ext cx="6729860" cy="15772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54CA1-DF25-F942-8D1A-27C5EBDAE080}">
      <dsp:nvSpPr>
        <dsp:cNvPr id="0" name=""/>
        <dsp:cNvSpPr/>
      </dsp:nvSpPr>
      <dsp:spPr>
        <a:xfrm>
          <a:off x="1380102" y="1730"/>
          <a:ext cx="5520409" cy="17732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111" tIns="450417" rIns="107111" bIns="450417" numCol="1" spcCol="1270" anchor="ctr" anchorCtr="0">
          <a:noAutofit/>
        </a:bodyPr>
        <a:lstStyle/>
        <a:p>
          <a:pPr marL="0" lvl="0" indent="0" algn="l" defTabSz="844550">
            <a:lnSpc>
              <a:spcPct val="90000"/>
            </a:lnSpc>
            <a:spcBef>
              <a:spcPct val="0"/>
            </a:spcBef>
            <a:spcAft>
              <a:spcPct val="35000"/>
            </a:spcAft>
            <a:buNone/>
          </a:pPr>
          <a:r>
            <a:rPr lang="en-US" sz="1900" kern="1200"/>
            <a:t>Work hard so as not to leave anyone out of the system. Neither teachers nor students.</a:t>
          </a:r>
        </a:p>
      </dsp:txBody>
      <dsp:txXfrm>
        <a:off x="1380102" y="1730"/>
        <a:ext cx="5520409" cy="1773295"/>
      </dsp:txXfrm>
    </dsp:sp>
    <dsp:sp modelId="{AA0A3DF6-9F52-E440-85AD-46924FA7E207}">
      <dsp:nvSpPr>
        <dsp:cNvPr id="0" name=""/>
        <dsp:cNvSpPr/>
      </dsp:nvSpPr>
      <dsp:spPr>
        <a:xfrm>
          <a:off x="0" y="1730"/>
          <a:ext cx="1380102" cy="177329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30" tIns="175162" rIns="73030" bIns="175162" numCol="1" spcCol="1270" anchor="ctr" anchorCtr="0">
          <a:noAutofit/>
        </a:bodyPr>
        <a:lstStyle/>
        <a:p>
          <a:pPr marL="0" lvl="0" indent="0" algn="ctr" defTabSz="1066800">
            <a:lnSpc>
              <a:spcPct val="90000"/>
            </a:lnSpc>
            <a:spcBef>
              <a:spcPct val="0"/>
            </a:spcBef>
            <a:spcAft>
              <a:spcPct val="35000"/>
            </a:spcAft>
            <a:buNone/>
          </a:pPr>
          <a:r>
            <a:rPr lang="en-US" sz="2400" kern="1200"/>
            <a:t>Work</a:t>
          </a:r>
        </a:p>
      </dsp:txBody>
      <dsp:txXfrm>
        <a:off x="0" y="1730"/>
        <a:ext cx="1380102" cy="1773295"/>
      </dsp:txXfrm>
    </dsp:sp>
    <dsp:sp modelId="{D63CE81E-3ACA-6949-966D-29F83C2D75BA}">
      <dsp:nvSpPr>
        <dsp:cNvPr id="0" name=""/>
        <dsp:cNvSpPr/>
      </dsp:nvSpPr>
      <dsp:spPr>
        <a:xfrm>
          <a:off x="1380102" y="1881422"/>
          <a:ext cx="5520409" cy="1773295"/>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111" tIns="450417" rIns="107111" bIns="450417" numCol="1" spcCol="1270" anchor="ctr" anchorCtr="0">
          <a:noAutofit/>
        </a:bodyPr>
        <a:lstStyle/>
        <a:p>
          <a:pPr marL="0" lvl="0" indent="0" algn="l" defTabSz="844550">
            <a:lnSpc>
              <a:spcPct val="90000"/>
            </a:lnSpc>
            <a:spcBef>
              <a:spcPct val="0"/>
            </a:spcBef>
            <a:spcAft>
              <a:spcPct val="35000"/>
            </a:spcAft>
            <a:buNone/>
          </a:pPr>
          <a:r>
            <a:rPr lang="en-US" sz="1900" kern="1200"/>
            <a:t>Think about whether it is necessary to modify European legislation to incorporate learning in virtual or simulation environments into clinical training.</a:t>
          </a:r>
        </a:p>
      </dsp:txBody>
      <dsp:txXfrm>
        <a:off x="1380102" y="1881422"/>
        <a:ext cx="5520409" cy="1773295"/>
      </dsp:txXfrm>
    </dsp:sp>
    <dsp:sp modelId="{5803B12A-0FAB-9646-8F90-DD76BD444FBD}">
      <dsp:nvSpPr>
        <dsp:cNvPr id="0" name=""/>
        <dsp:cNvSpPr/>
      </dsp:nvSpPr>
      <dsp:spPr>
        <a:xfrm>
          <a:off x="0" y="1881422"/>
          <a:ext cx="1380102" cy="1773295"/>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30" tIns="175162" rIns="73030" bIns="175162" numCol="1" spcCol="1270" anchor="ctr" anchorCtr="0">
          <a:noAutofit/>
        </a:bodyPr>
        <a:lstStyle/>
        <a:p>
          <a:pPr marL="0" lvl="0" indent="0" algn="ctr" defTabSz="1066800">
            <a:lnSpc>
              <a:spcPct val="90000"/>
            </a:lnSpc>
            <a:spcBef>
              <a:spcPct val="0"/>
            </a:spcBef>
            <a:spcAft>
              <a:spcPct val="35000"/>
            </a:spcAft>
            <a:buNone/>
          </a:pPr>
          <a:r>
            <a:rPr lang="en-US" sz="2400" kern="1200"/>
            <a:t>Think about</a:t>
          </a:r>
        </a:p>
      </dsp:txBody>
      <dsp:txXfrm>
        <a:off x="0" y="1881422"/>
        <a:ext cx="1380102" cy="1773295"/>
      </dsp:txXfrm>
    </dsp:sp>
    <dsp:sp modelId="{C4AF0A33-D349-8E43-8ED4-A1A5F95C6C26}">
      <dsp:nvSpPr>
        <dsp:cNvPr id="0" name=""/>
        <dsp:cNvSpPr/>
      </dsp:nvSpPr>
      <dsp:spPr>
        <a:xfrm>
          <a:off x="1380102" y="3761115"/>
          <a:ext cx="5520409" cy="177329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111" tIns="450417" rIns="107111" bIns="450417" numCol="1" spcCol="1270" anchor="ctr" anchorCtr="0">
          <a:noAutofit/>
        </a:bodyPr>
        <a:lstStyle/>
        <a:p>
          <a:pPr marL="0" lvl="0" indent="0" algn="l" defTabSz="844550">
            <a:lnSpc>
              <a:spcPct val="90000"/>
            </a:lnSpc>
            <a:spcBef>
              <a:spcPct val="0"/>
            </a:spcBef>
            <a:spcAft>
              <a:spcPct val="35000"/>
            </a:spcAft>
            <a:buNone/>
          </a:pPr>
          <a:r>
            <a:rPr lang="en-US" sz="1900" kern="1200"/>
            <a:t>Establish permanent work groups, as a think tank, for better and faster adaptation to crisis situations.</a:t>
          </a:r>
        </a:p>
      </dsp:txBody>
      <dsp:txXfrm>
        <a:off x="1380102" y="3761115"/>
        <a:ext cx="5520409" cy="1773295"/>
      </dsp:txXfrm>
    </dsp:sp>
    <dsp:sp modelId="{4A599598-EB58-254E-B81A-DF684B1A2156}">
      <dsp:nvSpPr>
        <dsp:cNvPr id="0" name=""/>
        <dsp:cNvSpPr/>
      </dsp:nvSpPr>
      <dsp:spPr>
        <a:xfrm>
          <a:off x="0" y="3761115"/>
          <a:ext cx="1380102" cy="1773295"/>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30" tIns="175162" rIns="73030" bIns="175162" numCol="1" spcCol="1270" anchor="ctr" anchorCtr="0">
          <a:noAutofit/>
        </a:bodyPr>
        <a:lstStyle/>
        <a:p>
          <a:pPr marL="0" lvl="0" indent="0" algn="ctr" defTabSz="1066800">
            <a:lnSpc>
              <a:spcPct val="90000"/>
            </a:lnSpc>
            <a:spcBef>
              <a:spcPct val="0"/>
            </a:spcBef>
            <a:spcAft>
              <a:spcPct val="35000"/>
            </a:spcAft>
            <a:buNone/>
          </a:pPr>
          <a:r>
            <a:rPr lang="en-US" sz="2400" kern="1200"/>
            <a:t>Establish</a:t>
          </a:r>
        </a:p>
      </dsp:txBody>
      <dsp:txXfrm>
        <a:off x="0" y="3761115"/>
        <a:ext cx="1380102" cy="177329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CD766-3A41-3A4A-A374-33908855767C}" type="datetimeFigureOut">
              <a:rPr lang="en-GB" smtClean="0"/>
              <a:t>09/12/2020</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6CA02-3FEF-904E-BF55-876800DEFB20}" type="slidenum">
              <a:rPr lang="en-GB" smtClean="0"/>
              <a:t>‹N°›</a:t>
            </a:fld>
            <a:endParaRPr lang="en-GB"/>
          </a:p>
        </p:txBody>
      </p:sp>
    </p:spTree>
    <p:extLst>
      <p:ext uri="{BB962C8B-B14F-4D97-AF65-F5344CB8AC3E}">
        <p14:creationId xmlns:p14="http://schemas.microsoft.com/office/powerpoint/2010/main" val="1524363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Good morning, first of all I want to thank the European Federation of Educators in Nursing Science for allowing me to tell about the experience of our University in handling the crisis generated by Covid19 in the training of Nursing students. I want to point out that, although many of the situations that will be presented have been similar in other universities, it may be too pretentious to talk about the Spanish scenario in the title, because there have been numerous peculiarities within the country.</a:t>
            </a:r>
          </a:p>
        </p:txBody>
      </p:sp>
      <p:sp>
        <p:nvSpPr>
          <p:cNvPr id="4" name="Marcador de número de diapositiva 3"/>
          <p:cNvSpPr>
            <a:spLocks noGrp="1"/>
          </p:cNvSpPr>
          <p:nvPr>
            <p:ph type="sldNum" sz="quarter" idx="5"/>
          </p:nvPr>
        </p:nvSpPr>
        <p:spPr/>
        <p:txBody>
          <a:bodyPr/>
          <a:lstStyle/>
          <a:p>
            <a:fld id="{3A46CA02-3FEF-904E-BF55-876800DEFB20}" type="slidenum">
              <a:rPr lang="en-GB" smtClean="0"/>
              <a:t>1</a:t>
            </a:fld>
            <a:endParaRPr lang="en-GB"/>
          </a:p>
        </p:txBody>
      </p:sp>
    </p:spTree>
    <p:extLst>
      <p:ext uri="{BB962C8B-B14F-4D97-AF65-F5344CB8AC3E}">
        <p14:creationId xmlns:p14="http://schemas.microsoft.com/office/powerpoint/2010/main" val="400381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I will follow the scheme proposed by FINE for the presentation, but first of all I would like to present the initial chronology of the crisis generated by </a:t>
            </a:r>
            <a:r>
              <a:rPr lang="en-GB" dirty="0" err="1"/>
              <a:t>Covid</a:t>
            </a:r>
            <a:r>
              <a:rPr lang="en-GB" dirty="0"/>
              <a:t> 19 in our country, and how this affected the training of our students.</a:t>
            </a:r>
          </a:p>
        </p:txBody>
      </p:sp>
      <p:sp>
        <p:nvSpPr>
          <p:cNvPr id="4" name="Marcador de número de diapositiva 3"/>
          <p:cNvSpPr>
            <a:spLocks noGrp="1"/>
          </p:cNvSpPr>
          <p:nvPr>
            <p:ph type="sldNum" sz="quarter" idx="5"/>
          </p:nvPr>
        </p:nvSpPr>
        <p:spPr/>
        <p:txBody>
          <a:bodyPr/>
          <a:lstStyle/>
          <a:p>
            <a:fld id="{3A46CA02-3FEF-904E-BF55-876800DEFB20}" type="slidenum">
              <a:rPr lang="en-GB" smtClean="0"/>
              <a:t>2</a:t>
            </a:fld>
            <a:endParaRPr lang="en-GB"/>
          </a:p>
        </p:txBody>
      </p:sp>
    </p:spTree>
    <p:extLst>
      <p:ext uri="{BB962C8B-B14F-4D97-AF65-F5344CB8AC3E}">
        <p14:creationId xmlns:p14="http://schemas.microsoft.com/office/powerpoint/2010/main" val="273472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On Friday March 6, in view of the progress of the infection in the university hospitals, it was decided to suspend the clinical practices of the Nursing students. At that time, the suspension affected the final year students, who had 1 month left to finish the last internships of their career, and the 2nd year students, who were pending to carry out a 5-week rotation, after Easter week.</a:t>
            </a:r>
          </a:p>
          <a:p>
            <a:r>
              <a:rPr lang="en-GB" dirty="0"/>
              <a:t>On March 10, the Rector of the Autonomous University of Madrid decided to suspend all face-to-face teaching activities and on March 14, the Government of Spain announced a confinement of the entire population that lasted for 7 weeks.</a:t>
            </a:r>
          </a:p>
          <a:p>
            <a:r>
              <a:rPr lang="en-GB" dirty="0"/>
              <a:t>Until June 20, the face-to-face activity was not resumed at the Autonomous University of Madrid.</a:t>
            </a:r>
          </a:p>
        </p:txBody>
      </p:sp>
      <p:sp>
        <p:nvSpPr>
          <p:cNvPr id="4" name="Marcador de número de diapositiva 3"/>
          <p:cNvSpPr>
            <a:spLocks noGrp="1"/>
          </p:cNvSpPr>
          <p:nvPr>
            <p:ph type="sldNum" sz="quarter" idx="5"/>
          </p:nvPr>
        </p:nvSpPr>
        <p:spPr/>
        <p:txBody>
          <a:bodyPr/>
          <a:lstStyle/>
          <a:p>
            <a:fld id="{3A46CA02-3FEF-904E-BF55-876800DEFB20}" type="slidenum">
              <a:rPr lang="en-GB" smtClean="0"/>
              <a:t>3</a:t>
            </a:fld>
            <a:endParaRPr lang="en-GB"/>
          </a:p>
        </p:txBody>
      </p:sp>
    </p:spTree>
    <p:extLst>
      <p:ext uri="{BB962C8B-B14F-4D97-AF65-F5344CB8AC3E}">
        <p14:creationId xmlns:p14="http://schemas.microsoft.com/office/powerpoint/2010/main" val="1870663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Since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suspension</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face</a:t>
            </a:r>
            <a:r>
              <a:rPr lang="es-ES" sz="1200" kern="1200" dirty="0">
                <a:solidFill>
                  <a:schemeClr val="tx1"/>
                </a:solidFill>
                <a:effectLst/>
                <a:latin typeface="+mn-lt"/>
                <a:ea typeface="+mn-ea"/>
                <a:cs typeface="+mn-cs"/>
              </a:rPr>
              <a:t>-to-</a:t>
            </a:r>
            <a:r>
              <a:rPr lang="es-ES" sz="1200" kern="1200" dirty="0" err="1">
                <a:solidFill>
                  <a:schemeClr val="tx1"/>
                </a:solidFill>
                <a:effectLst/>
                <a:latin typeface="+mn-lt"/>
                <a:ea typeface="+mn-ea"/>
                <a:cs typeface="+mn-cs"/>
              </a:rPr>
              <a:t>face</a:t>
            </a:r>
            <a:r>
              <a:rPr lang="es-ES" sz="1200" kern="1200" dirty="0">
                <a:solidFill>
                  <a:schemeClr val="tx1"/>
                </a:solidFill>
                <a:effectLst/>
                <a:latin typeface="+mn-lt"/>
                <a:ea typeface="+mn-ea"/>
                <a:cs typeface="+mn-cs"/>
              </a:rPr>
              <a:t> training </a:t>
            </a:r>
            <a:r>
              <a:rPr lang="es-ES" sz="1200" kern="1200" dirty="0" err="1">
                <a:solidFill>
                  <a:schemeClr val="tx1"/>
                </a:solidFill>
                <a:effectLst/>
                <a:latin typeface="+mn-lt"/>
                <a:ea typeface="+mn-ea"/>
                <a:cs typeface="+mn-cs"/>
              </a:rPr>
              <a:t>activities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decreed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University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made</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great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effort</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promote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use of </a:t>
            </a:r>
            <a:r>
              <a:rPr lang="es-ES" sz="1200" kern="1200" dirty="0" err="1">
                <a:solidFill>
                  <a:schemeClr val="tx1"/>
                </a:solidFill>
                <a:effectLst/>
                <a:latin typeface="+mn-lt"/>
                <a:ea typeface="+mn-ea"/>
                <a:cs typeface="+mn-cs"/>
              </a:rPr>
              <a:t>tools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non-</a:t>
            </a:r>
            <a:r>
              <a:rPr lang="es-ES" sz="1200" kern="1200" dirty="0" err="1">
                <a:solidFill>
                  <a:schemeClr val="tx1"/>
                </a:solidFill>
                <a:effectLst/>
                <a:latin typeface="+mn-lt"/>
                <a:ea typeface="+mn-ea"/>
                <a:cs typeface="+mn-cs"/>
              </a:rPr>
              <a:t>face</a:t>
            </a:r>
            <a:r>
              <a:rPr lang="es-ES" sz="1200" kern="1200" dirty="0">
                <a:solidFill>
                  <a:schemeClr val="tx1"/>
                </a:solidFill>
                <a:effectLst/>
                <a:latin typeface="+mn-lt"/>
                <a:ea typeface="+mn-ea"/>
                <a:cs typeface="+mn-cs"/>
              </a:rPr>
              <a:t>-to-</a:t>
            </a:r>
            <a:r>
              <a:rPr lang="es-ES" sz="1200" kern="1200" dirty="0" err="1">
                <a:solidFill>
                  <a:schemeClr val="tx1"/>
                </a:solidFill>
                <a:effectLst/>
                <a:latin typeface="+mn-lt"/>
                <a:ea typeface="+mn-ea"/>
                <a:cs typeface="+mn-cs"/>
              </a:rPr>
              <a:t>face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teaching</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specific</a:t>
            </a:r>
            <a:r>
              <a:rPr lang="es-ES" sz="1200" kern="1200" dirty="0">
                <a:solidFill>
                  <a:schemeClr val="tx1"/>
                </a:solidFill>
                <a:effectLst/>
                <a:latin typeface="+mn-lt"/>
                <a:ea typeface="+mn-ea"/>
                <a:cs typeface="+mn-cs"/>
              </a:rPr>
              <a:t> web page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created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resources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teaching</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evaluation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Moodle </a:t>
            </a:r>
            <a:r>
              <a:rPr lang="es-ES" sz="1200" kern="1200" dirty="0" err="1">
                <a:solidFill>
                  <a:schemeClr val="tx1"/>
                </a:solidFill>
                <a:effectLst/>
                <a:latin typeface="+mn-lt"/>
                <a:ea typeface="+mn-ea"/>
                <a:cs typeface="+mn-cs"/>
              </a:rPr>
              <a:t>platform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which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already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used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years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maintained</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usual </a:t>
            </a:r>
            <a:r>
              <a:rPr lang="es-ES" sz="1200" kern="1200" dirty="0" err="1">
                <a:solidFill>
                  <a:schemeClr val="tx1"/>
                </a:solidFill>
                <a:effectLst/>
                <a:latin typeface="+mn-lt"/>
                <a:ea typeface="+mn-ea"/>
                <a:cs typeface="+mn-cs"/>
              </a:rPr>
              <a:t>repository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teaching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materials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each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course</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Teams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platform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virtual </a:t>
            </a:r>
            <a:r>
              <a:rPr lang="es-ES" sz="1200" kern="1200" dirty="0" err="1">
                <a:solidFill>
                  <a:schemeClr val="tx1"/>
                </a:solidFill>
                <a:effectLst/>
                <a:latin typeface="+mn-lt"/>
                <a:ea typeface="+mn-ea"/>
                <a:cs typeface="+mn-cs"/>
              </a:rPr>
              <a:t>teaching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promoted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customer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service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new </a:t>
            </a:r>
            <a:r>
              <a:rPr lang="es-ES" sz="1200" kern="1200" dirty="0" err="1">
                <a:solidFill>
                  <a:schemeClr val="tx1"/>
                </a:solidFill>
                <a:effectLst/>
                <a:latin typeface="+mn-lt"/>
                <a:ea typeface="+mn-ea"/>
                <a:cs typeface="+mn-cs"/>
              </a:rPr>
              <a:t>technologies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reinforced</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number</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courses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available</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teachers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use of </a:t>
            </a:r>
            <a:r>
              <a:rPr lang="es-ES" sz="1200" kern="1200" dirty="0" err="1">
                <a:solidFill>
                  <a:schemeClr val="tx1"/>
                </a:solidFill>
                <a:effectLst/>
                <a:latin typeface="+mn-lt"/>
                <a:ea typeface="+mn-ea"/>
                <a:cs typeface="+mn-cs"/>
              </a:rPr>
              <a:t>learning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tools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increased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Kahoot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Mentimeter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Genially</a:t>
            </a:r>
            <a:r>
              <a:rPr lang="es-ES" sz="1200" kern="1200" dirty="0">
                <a:solidFill>
                  <a:schemeClr val="tx1"/>
                </a:solidFill>
                <a:effectLst/>
                <a:latin typeface="+mn-lt"/>
                <a:ea typeface="+mn-ea"/>
                <a:cs typeface="+mn-cs"/>
              </a:rPr>
              <a:t>, Miro.</a:t>
            </a:r>
            <a:endParaRPr lang="en-GB" dirty="0"/>
          </a:p>
        </p:txBody>
      </p:sp>
      <p:sp>
        <p:nvSpPr>
          <p:cNvPr id="4" name="Marcador de número de diapositiva 3"/>
          <p:cNvSpPr>
            <a:spLocks noGrp="1"/>
          </p:cNvSpPr>
          <p:nvPr>
            <p:ph type="sldNum" sz="quarter" idx="5"/>
          </p:nvPr>
        </p:nvSpPr>
        <p:spPr/>
        <p:txBody>
          <a:bodyPr/>
          <a:lstStyle/>
          <a:p>
            <a:fld id="{3A46CA02-3FEF-904E-BF55-876800DEFB20}" type="slidenum">
              <a:rPr lang="en-GB" smtClean="0"/>
              <a:t>4</a:t>
            </a:fld>
            <a:endParaRPr lang="en-GB"/>
          </a:p>
        </p:txBody>
      </p:sp>
    </p:spTree>
    <p:extLst>
      <p:ext uri="{BB962C8B-B14F-4D97-AF65-F5344CB8AC3E}">
        <p14:creationId xmlns:p14="http://schemas.microsoft.com/office/powerpoint/2010/main" val="384680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The difficulties encountered in the process have been fundamentally of three types:</a:t>
            </a:r>
          </a:p>
          <a:p>
            <a:r>
              <a:rPr lang="en-GB" dirty="0"/>
              <a:t>- Difficulties around clinical practices: Students were unable to return to hospitals and health </a:t>
            </a:r>
            <a:r>
              <a:rPr lang="en-GB" dirty="0" err="1"/>
              <a:t>centers</a:t>
            </a:r>
            <a:r>
              <a:rPr lang="en-GB" dirty="0"/>
              <a:t> for the remainder of the course. The 2nd year students lost the opportunity to take the </a:t>
            </a:r>
            <a:r>
              <a:rPr lang="en-GB" dirty="0" err="1"/>
              <a:t>intership</a:t>
            </a:r>
            <a:r>
              <a:rPr lang="en-GB" dirty="0"/>
              <a:t> they were missing, because the regional Ministry of Health did not allow them to return to the health </a:t>
            </a:r>
            <a:r>
              <a:rPr lang="en-GB" dirty="0" err="1"/>
              <a:t>centers</a:t>
            </a:r>
            <a:r>
              <a:rPr lang="en-GB" dirty="0"/>
              <a:t> for training until well into July.</a:t>
            </a:r>
          </a:p>
          <a:p>
            <a:r>
              <a:rPr lang="en-GB" dirty="0"/>
              <a:t>On the other hand, the Ministry of Universities authorized the curricular compensation of the final year students who had carried out more than 80% of the internships of the degree. Some of them, like some of the teachers, were recruited as volunteers in the toughest weeks of March and April, as reinforcement in the units where they had done their internships. It was a hard time, especially in the Emergency services and in the Critical Care Units and on this, several professors from the Nursing Department have published a work in Intensive and Critical Care Nursing on the impact of Covid-19 on these professionals. Another study, recently presented at the 24th International Nursing Research Conference, held in Pamplona, ​​described the effects of the premature incorporation of nursing students to the healthcare setting.</a:t>
            </a:r>
          </a:p>
          <a:p>
            <a:endParaRPr lang="en-GB" dirty="0"/>
          </a:p>
          <a:p>
            <a:r>
              <a:rPr lang="en-GB" dirty="0"/>
              <a:t>Difficulties were also encountered in non-face-to-face training, by students and teachers. The former, because in some cases of social vulnerability, they did not have a computer and / or internet connection in their homes to be able to follow the online learning. The University loaned tablets for these students for this purpose. In the case of teachers, the greatest difficulty, as noted in the previous slide, was the lack of competence in the use of new educational technologies.</a:t>
            </a:r>
          </a:p>
          <a:p>
            <a:endParaRPr lang="en-GB" dirty="0"/>
          </a:p>
          <a:p>
            <a:r>
              <a:rPr lang="en-GB" dirty="0"/>
              <a:t>In relation to the </a:t>
            </a:r>
            <a:r>
              <a:rPr lang="en-GB" dirty="0" err="1"/>
              <a:t>coruses</a:t>
            </a:r>
            <a:r>
              <a:rPr lang="en-GB" dirty="0"/>
              <a:t>´ assessment, the greatest difficulties encountered were again the use of technology. Fortunately, the ordinary examination call did not begin until the second week of May and, by then, the University had already agreed on formulas to carry out the evaluations in a synchronous or asynchronous way, through the Moodle Platform.</a:t>
            </a:r>
          </a:p>
        </p:txBody>
      </p:sp>
      <p:sp>
        <p:nvSpPr>
          <p:cNvPr id="4" name="Marcador de número de diapositiva 3"/>
          <p:cNvSpPr>
            <a:spLocks noGrp="1"/>
          </p:cNvSpPr>
          <p:nvPr>
            <p:ph type="sldNum" sz="quarter" idx="5"/>
          </p:nvPr>
        </p:nvSpPr>
        <p:spPr/>
        <p:txBody>
          <a:bodyPr/>
          <a:lstStyle/>
          <a:p>
            <a:fld id="{3A46CA02-3FEF-904E-BF55-876800DEFB20}" type="slidenum">
              <a:rPr lang="en-GB" smtClean="0"/>
              <a:t>5</a:t>
            </a:fld>
            <a:endParaRPr lang="en-GB"/>
          </a:p>
        </p:txBody>
      </p:sp>
    </p:spTree>
    <p:extLst>
      <p:ext uri="{BB962C8B-B14F-4D97-AF65-F5344CB8AC3E}">
        <p14:creationId xmlns:p14="http://schemas.microsoft.com/office/powerpoint/2010/main" val="296538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Among the lessons learned in this pandemic situation, I believe that the most important has been the need for interconnection and collaboration of all the actors: University, Ministry of Health, Ministry of Education, at the macro level; but also, chief nurses of the health </a:t>
            </a:r>
            <a:r>
              <a:rPr lang="en-GB" dirty="0" err="1"/>
              <a:t>centers</a:t>
            </a:r>
            <a:r>
              <a:rPr lang="en-GB" dirty="0"/>
              <a:t>, director of the Nursing Department, conference of deans of nursing, at the meso level; and at the micro level, permanent communication with representatives of students and teachers, for the "normal" development of learning in times of pandemic.</a:t>
            </a:r>
          </a:p>
          <a:p>
            <a:endParaRPr lang="en-GB" dirty="0"/>
          </a:p>
          <a:p>
            <a:r>
              <a:rPr lang="en-GB" dirty="0"/>
              <a:t>On the other hand, the European </a:t>
            </a:r>
            <a:r>
              <a:rPr lang="es-ES" sz="1200" b="0" i="0" u="none" strike="noStrike" kern="1200" dirty="0" err="1">
                <a:solidFill>
                  <a:schemeClr val="tx1"/>
                </a:solidFill>
                <a:effectLst/>
                <a:latin typeface="+mn-lt"/>
                <a:ea typeface="+mn-ea"/>
                <a:cs typeface="+mn-cs"/>
              </a:rPr>
              <a:t>Directive</a:t>
            </a:r>
            <a:r>
              <a:rPr lang="es-ES" sz="1200" b="0" i="0" u="none" strike="noStrike" kern="1200" dirty="0">
                <a:solidFill>
                  <a:schemeClr val="tx1"/>
                </a:solidFill>
                <a:effectLst/>
                <a:latin typeface="+mn-lt"/>
                <a:ea typeface="+mn-ea"/>
                <a:cs typeface="+mn-cs"/>
              </a:rPr>
              <a:t> of 2005 </a:t>
            </a:r>
            <a:r>
              <a:rPr lang="es-ES" sz="1200" b="0" i="0" u="none" strike="noStrike" kern="1200" dirty="0" err="1">
                <a:solidFill>
                  <a:schemeClr val="tx1"/>
                </a:solidFill>
                <a:effectLst/>
                <a:latin typeface="+mn-lt"/>
                <a:ea typeface="+mn-ea"/>
                <a:cs typeface="+mn-cs"/>
              </a:rPr>
              <a:t>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recognition</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professional</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qualifications</a:t>
            </a:r>
            <a:r>
              <a:rPr lang="es-ES" sz="1200" b="0" i="0" u="none" strike="noStrike" kern="1200" dirty="0">
                <a:solidFill>
                  <a:schemeClr val="tx1"/>
                </a:solidFill>
                <a:effectLst/>
                <a:latin typeface="+mn-lt"/>
                <a:ea typeface="+mn-ea"/>
                <a:cs typeface="+mn-cs"/>
              </a:rPr>
              <a:t> </a:t>
            </a:r>
            <a:r>
              <a:rPr lang="en-GB" dirty="0"/>
              <a:t>clearly states that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duration</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clinical</a:t>
            </a:r>
            <a:r>
              <a:rPr lang="es-ES" sz="1200" b="0" i="0" u="none" strike="noStrike" kern="1200" dirty="0">
                <a:solidFill>
                  <a:schemeClr val="tx1"/>
                </a:solidFill>
                <a:effectLst/>
                <a:latin typeface="+mn-lt"/>
                <a:ea typeface="+mn-ea"/>
                <a:cs typeface="+mn-cs"/>
              </a:rPr>
              <a:t> training </a:t>
            </a:r>
            <a:r>
              <a:rPr lang="es-ES" sz="1200" b="0" i="0" u="none" strike="noStrike" kern="1200" dirty="0" err="1">
                <a:solidFill>
                  <a:schemeClr val="tx1"/>
                </a:solidFill>
                <a:effectLst/>
                <a:latin typeface="+mn-lt"/>
                <a:ea typeface="+mn-ea"/>
                <a:cs typeface="+mn-cs"/>
              </a:rPr>
              <a:t>is</a:t>
            </a:r>
            <a:r>
              <a:rPr lang="es-ES" sz="1200" b="0" i="0" u="none" strike="noStrike" kern="1200" dirty="0">
                <a:solidFill>
                  <a:schemeClr val="tx1"/>
                </a:solidFill>
                <a:effectLst/>
                <a:latin typeface="+mn-lt"/>
                <a:ea typeface="+mn-ea"/>
                <a:cs typeface="+mn-cs"/>
              </a:rPr>
              <a:t> at </a:t>
            </a:r>
            <a:r>
              <a:rPr lang="es-ES" sz="1200" b="0" i="0" u="none" strike="noStrike" kern="1200" dirty="0" err="1">
                <a:solidFill>
                  <a:schemeClr val="tx1"/>
                </a:solidFill>
                <a:effectLst/>
                <a:latin typeface="+mn-lt"/>
                <a:ea typeface="+mn-ea"/>
                <a:cs typeface="+mn-cs"/>
              </a:rPr>
              <a:t>least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one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half</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minimum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duration</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training, and </a:t>
            </a:r>
            <a:r>
              <a:rPr lang="es-ES" sz="1200" b="0" i="0" u="none" strike="noStrike" kern="1200" dirty="0" err="1">
                <a:solidFill>
                  <a:schemeClr val="tx1"/>
                </a:solidFill>
                <a:effectLst/>
                <a:latin typeface="+mn-lt"/>
                <a:ea typeface="+mn-ea"/>
                <a:cs typeface="+mn-cs"/>
              </a:rPr>
              <a:t>that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clinical</a:t>
            </a:r>
            <a:r>
              <a:rPr lang="es-ES" sz="1200" b="0" i="0" u="none" strike="noStrike" kern="1200" dirty="0">
                <a:solidFill>
                  <a:schemeClr val="tx1"/>
                </a:solidFill>
                <a:effectLst/>
                <a:latin typeface="+mn-lt"/>
                <a:ea typeface="+mn-ea"/>
                <a:cs typeface="+mn-cs"/>
              </a:rPr>
              <a:t> training “</a:t>
            </a:r>
            <a:r>
              <a:rPr lang="es-ES" sz="1200" b="0" i="0" u="none" strike="noStrike" kern="1200" dirty="0" err="1">
                <a:solidFill>
                  <a:schemeClr val="tx1"/>
                </a:solidFill>
                <a:effectLst/>
                <a:latin typeface="+mn-lt"/>
                <a:ea typeface="+mn-ea"/>
                <a:cs typeface="+mn-cs"/>
              </a:rPr>
              <a:t>shall</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take</a:t>
            </a:r>
            <a:r>
              <a:rPr lang="es-ES" sz="1200" b="0" i="0" u="none" strike="noStrike" kern="1200" dirty="0">
                <a:solidFill>
                  <a:schemeClr val="tx1"/>
                </a:solidFill>
                <a:effectLst/>
                <a:latin typeface="+mn-lt"/>
                <a:ea typeface="+mn-ea"/>
                <a:cs typeface="+mn-cs"/>
              </a:rPr>
              <a:t> place in </a:t>
            </a:r>
            <a:r>
              <a:rPr lang="es-ES" sz="1200" b="0" i="0" u="none" strike="noStrike" kern="1200" dirty="0" err="1">
                <a:solidFill>
                  <a:schemeClr val="tx1"/>
                </a:solidFill>
                <a:effectLst/>
                <a:latin typeface="+mn-lt"/>
                <a:ea typeface="+mn-ea"/>
                <a:cs typeface="+mn-cs"/>
              </a:rPr>
              <a:t>hospitals</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other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health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institutions</a:t>
            </a:r>
            <a:r>
              <a:rPr lang="es-ES" sz="1200" b="0" i="0" u="none" strike="noStrike" kern="1200" dirty="0">
                <a:solidFill>
                  <a:schemeClr val="tx1"/>
                </a:solidFill>
                <a:effectLst/>
                <a:latin typeface="+mn-lt"/>
                <a:ea typeface="+mn-ea"/>
                <a:cs typeface="+mn-cs"/>
              </a:rPr>
              <a:t> and in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community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under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responsibility</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nursing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teachers</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cooperation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with</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assisted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by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other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qualified</a:t>
            </a:r>
            <a:r>
              <a:rPr lang="es-ES" sz="1200" b="0" i="0" u="none" strike="noStrike" kern="1200" dirty="0">
                <a:solidFill>
                  <a:schemeClr val="tx1"/>
                </a:solidFill>
                <a:effectLst/>
                <a:latin typeface="+mn-lt"/>
                <a:ea typeface="+mn-ea"/>
                <a:cs typeface="+mn-cs"/>
              </a:rPr>
              <a:t> nurses”. No </a:t>
            </a:r>
            <a:r>
              <a:rPr lang="es-ES" sz="1200" b="0" i="0" u="none" strike="noStrike" kern="1200" dirty="0" err="1">
                <a:solidFill>
                  <a:schemeClr val="tx1"/>
                </a:solidFill>
                <a:effectLst/>
                <a:latin typeface="+mn-lt"/>
                <a:ea typeface="+mn-ea"/>
                <a:cs typeface="+mn-cs"/>
              </a:rPr>
              <a:t>way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for</a:t>
            </a:r>
            <a:r>
              <a:rPr lang="es-ES" sz="1200" b="0" i="0" u="none" strike="noStrike" kern="1200" dirty="0">
                <a:solidFill>
                  <a:schemeClr val="tx1"/>
                </a:solidFill>
                <a:effectLst/>
                <a:latin typeface="+mn-lt"/>
                <a:ea typeface="+mn-ea"/>
                <a:cs typeface="+mn-cs"/>
              </a:rPr>
              <a:t> non </a:t>
            </a:r>
            <a:r>
              <a:rPr lang="es-ES" sz="1200" b="0" i="0" u="none" strike="noStrike" kern="1200" dirty="0" err="1">
                <a:solidFill>
                  <a:schemeClr val="tx1"/>
                </a:solidFill>
                <a:effectLst/>
                <a:latin typeface="+mn-lt"/>
                <a:ea typeface="+mn-ea"/>
                <a:cs typeface="+mn-cs"/>
              </a:rPr>
              <a:t>face</a:t>
            </a:r>
            <a:r>
              <a:rPr lang="es-ES" sz="1200" b="0" i="0" u="none" strike="noStrike" kern="1200" dirty="0">
                <a:solidFill>
                  <a:schemeClr val="tx1"/>
                </a:solidFill>
                <a:effectLst/>
                <a:latin typeface="+mn-lt"/>
                <a:ea typeface="+mn-ea"/>
                <a:cs typeface="+mn-cs"/>
              </a:rPr>
              <a:t>-to-</a:t>
            </a:r>
            <a:r>
              <a:rPr lang="es-ES" sz="1200" b="0" i="0" u="none" strike="noStrike" kern="1200" dirty="0" err="1">
                <a:solidFill>
                  <a:schemeClr val="tx1"/>
                </a:solidFill>
                <a:effectLst/>
                <a:latin typeface="+mn-lt"/>
                <a:ea typeface="+mn-ea"/>
                <a:cs typeface="+mn-cs"/>
              </a:rPr>
              <a:t>face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solutions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simulations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or</a:t>
            </a:r>
            <a:r>
              <a:rPr lang="es-ES" sz="1200" b="0" i="0" u="none" strike="noStrike" kern="1200" dirty="0">
                <a:solidFill>
                  <a:schemeClr val="tx1"/>
                </a:solidFill>
                <a:effectLst/>
                <a:latin typeface="+mn-lt"/>
                <a:ea typeface="+mn-ea"/>
                <a:cs typeface="+mn-cs"/>
              </a:rPr>
              <a:t> virtual </a:t>
            </a:r>
            <a:r>
              <a:rPr lang="es-ES" sz="1200" b="0" i="0" u="none" strike="noStrike" kern="1200" dirty="0" err="1">
                <a:solidFill>
                  <a:schemeClr val="tx1"/>
                </a:solidFill>
                <a:effectLst/>
                <a:latin typeface="+mn-lt"/>
                <a:ea typeface="+mn-ea"/>
                <a:cs typeface="+mn-cs"/>
              </a:rPr>
              <a:t>learning</a:t>
            </a:r>
            <a:r>
              <a:rPr lang="es-ES" sz="1200" b="0" i="0" u="none" strike="noStrike" kern="1200" dirty="0">
                <a:solidFill>
                  <a:schemeClr val="tx1"/>
                </a:solidFill>
                <a:effectLst/>
                <a:latin typeface="+mn-lt"/>
                <a:ea typeface="+mn-ea"/>
                <a:cs typeface="+mn-cs"/>
              </a:rPr>
              <a:t>, so </a:t>
            </a:r>
            <a:r>
              <a:rPr lang="es-ES" sz="1200" b="0" i="0" u="none" strike="noStrike" kern="1200" dirty="0" err="1">
                <a:solidFill>
                  <a:schemeClr val="tx1"/>
                </a:solidFill>
                <a:effectLst/>
                <a:latin typeface="+mn-lt"/>
                <a:ea typeface="+mn-ea"/>
                <a:cs typeface="+mn-cs"/>
              </a:rPr>
              <a:t>far</a:t>
            </a:r>
            <a:r>
              <a:rPr lang="es-ES" sz="1200" b="0" i="0" u="none" strike="noStrike" kern="1200" dirty="0">
                <a:solidFill>
                  <a:schemeClr val="tx1"/>
                </a:solidFill>
                <a:effectLst/>
                <a:latin typeface="+mn-lt"/>
                <a:ea typeface="+mn-ea"/>
                <a:cs typeface="+mn-cs"/>
              </a:rPr>
              <a:t>.</a:t>
            </a:r>
          </a:p>
          <a:p>
            <a:endParaRPr lang="es-ES" sz="1200" b="0" i="0" u="none" strike="noStrike" kern="1200" dirty="0">
              <a:solidFill>
                <a:schemeClr val="tx1"/>
              </a:solidFill>
              <a:effectLst/>
              <a:latin typeface="+mn-lt"/>
              <a:ea typeface="+mn-ea"/>
              <a:cs typeface="+mn-cs"/>
            </a:endParaRPr>
          </a:p>
          <a:p>
            <a:r>
              <a:rPr lang="es-ES" sz="1200" b="0" i="0" u="none" strike="noStrike" kern="1200" dirty="0" err="1">
                <a:solidFill>
                  <a:schemeClr val="tx1"/>
                </a:solidFill>
                <a:effectLst/>
                <a:latin typeface="+mn-lt"/>
                <a:ea typeface="+mn-ea"/>
                <a:cs typeface="+mn-cs"/>
              </a:rPr>
              <a:t>But</a:t>
            </a:r>
            <a:r>
              <a:rPr lang="es-ES" sz="1200" b="0" i="0" u="none" strike="noStrike" kern="1200" dirty="0">
                <a:solidFill>
                  <a:schemeClr val="tx1"/>
                </a:solidFill>
                <a:effectLst/>
                <a:latin typeface="+mn-lt"/>
                <a:ea typeface="+mn-ea"/>
                <a:cs typeface="+mn-cs"/>
              </a:rPr>
              <a:t>, new </a:t>
            </a:r>
            <a:r>
              <a:rPr lang="es-ES" sz="1200" b="0" i="0" u="none" strike="noStrike" kern="1200" dirty="0" err="1">
                <a:solidFill>
                  <a:schemeClr val="tx1"/>
                </a:solidFill>
                <a:effectLst/>
                <a:latin typeface="+mn-lt"/>
                <a:ea typeface="+mn-ea"/>
                <a:cs typeface="+mn-cs"/>
              </a:rPr>
              <a:t>technologies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have</a:t>
            </a:r>
            <a:r>
              <a:rPr lang="es-ES" sz="1200" b="0" i="0" u="none" strike="noStrike" kern="1200" dirty="0">
                <a:solidFill>
                  <a:schemeClr val="tx1"/>
                </a:solidFill>
                <a:effectLst/>
                <a:latin typeface="+mn-lt"/>
                <a:ea typeface="+mn-ea"/>
                <a:cs typeface="+mn-cs"/>
              </a:rPr>
              <a:t> come to </a:t>
            </a:r>
            <a:r>
              <a:rPr lang="es-ES" sz="1200" b="0" i="0" u="none" strike="noStrike" kern="1200" dirty="0" err="1">
                <a:solidFill>
                  <a:schemeClr val="tx1"/>
                </a:solidFill>
                <a:effectLst/>
                <a:latin typeface="+mn-lt"/>
                <a:ea typeface="+mn-ea"/>
                <a:cs typeface="+mn-cs"/>
              </a:rPr>
              <a:t>stay</a:t>
            </a:r>
            <a:r>
              <a:rPr lang="es-ES" sz="1200" b="0" i="0" u="none" strike="noStrike" kern="1200" dirty="0">
                <a:solidFill>
                  <a:schemeClr val="tx1"/>
                </a:solidFill>
                <a:effectLst/>
                <a:latin typeface="+mn-lt"/>
                <a:ea typeface="+mn-ea"/>
                <a:cs typeface="+mn-cs"/>
              </a:rPr>
              <a:t>. So </a:t>
            </a:r>
            <a:r>
              <a:rPr lang="es-ES" sz="1200" b="0" i="0" u="none" strike="noStrike" kern="1200" dirty="0" err="1">
                <a:solidFill>
                  <a:schemeClr val="tx1"/>
                </a:solidFill>
                <a:effectLst/>
                <a:latin typeface="+mn-lt"/>
                <a:ea typeface="+mn-ea"/>
                <a:cs typeface="+mn-cs"/>
              </a:rPr>
              <a:t>we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have</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encourage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university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community</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incorporate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them</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our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teaching</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learning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Sure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will</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need</a:t>
            </a:r>
            <a:r>
              <a:rPr lang="es-ES" sz="1200" b="0" i="0" u="none" strike="noStrike" kern="1200" dirty="0">
                <a:solidFill>
                  <a:schemeClr val="tx1"/>
                </a:solidFill>
                <a:effectLst/>
                <a:latin typeface="+mn-lt"/>
                <a:ea typeface="+mn-ea"/>
                <a:cs typeface="+mn-cs"/>
              </a:rPr>
              <a:t> a </a:t>
            </a:r>
            <a:r>
              <a:rPr lang="es-ES" sz="1200" b="0" i="0" u="none" strike="noStrike" kern="1200" dirty="0" err="1">
                <a:solidFill>
                  <a:schemeClr val="tx1"/>
                </a:solidFill>
                <a:effectLst/>
                <a:latin typeface="+mn-lt"/>
                <a:ea typeface="+mn-ea"/>
                <a:cs typeface="+mn-cs"/>
              </a:rPr>
              <a:t>lot</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help</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go</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From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Novice</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Expert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following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Patricia </a:t>
            </a:r>
            <a:r>
              <a:rPr lang="es-ES" sz="1200" b="0" i="0" u="none" strike="noStrike" kern="1200" dirty="0" err="1">
                <a:solidFill>
                  <a:schemeClr val="tx1"/>
                </a:solidFill>
                <a:effectLst/>
                <a:latin typeface="+mn-lt"/>
                <a:ea typeface="+mn-ea"/>
                <a:cs typeface="+mn-cs"/>
              </a:rPr>
              <a:t>Benner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five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step</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model</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this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means</a:t>
            </a:r>
            <a:r>
              <a:rPr lang="es-ES" sz="1200" b="0" i="0" u="none" strike="noStrike" kern="1200" dirty="0">
                <a:solidFill>
                  <a:schemeClr val="tx1"/>
                </a:solidFill>
                <a:effectLst/>
                <a:latin typeface="+mn-lt"/>
                <a:ea typeface="+mn-ea"/>
                <a:cs typeface="+mn-cs"/>
              </a:rPr>
              <a:t> a </a:t>
            </a:r>
            <a:r>
              <a:rPr lang="es-ES" sz="1200" b="0" i="0" u="none" strike="noStrike" kern="1200" dirty="0" err="1">
                <a:solidFill>
                  <a:schemeClr val="tx1"/>
                </a:solidFill>
                <a:effectLst/>
                <a:latin typeface="+mn-lt"/>
                <a:ea typeface="+mn-ea"/>
                <a:cs typeface="+mn-cs"/>
              </a:rPr>
              <a:t>greater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investment</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our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universities</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technological</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infrastructures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which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support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regular </a:t>
            </a:r>
            <a:r>
              <a:rPr lang="es-ES" sz="1200" b="0" i="0" u="none" strike="noStrike" kern="1200" dirty="0" err="1">
                <a:solidFill>
                  <a:schemeClr val="tx1"/>
                </a:solidFill>
                <a:effectLst/>
                <a:latin typeface="+mn-lt"/>
                <a:ea typeface="+mn-ea"/>
                <a:cs typeface="+mn-cs"/>
              </a:rPr>
              <a:t>activity</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these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educational</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technologies</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aid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for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transformation</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face</a:t>
            </a:r>
            <a:r>
              <a:rPr lang="es-ES" sz="1200" b="0" i="0" u="none" strike="noStrike" kern="1200" dirty="0">
                <a:solidFill>
                  <a:schemeClr val="tx1"/>
                </a:solidFill>
                <a:effectLst/>
                <a:latin typeface="+mn-lt"/>
                <a:ea typeface="+mn-ea"/>
                <a:cs typeface="+mn-cs"/>
              </a:rPr>
              <a:t>-to-</a:t>
            </a:r>
            <a:r>
              <a:rPr lang="es-ES" sz="1200" b="0" i="0" u="none" strike="noStrike" kern="1200" dirty="0" err="1">
                <a:solidFill>
                  <a:schemeClr val="tx1"/>
                </a:solidFill>
                <a:effectLst/>
                <a:latin typeface="+mn-lt"/>
                <a:ea typeface="+mn-ea"/>
                <a:cs typeface="+mn-cs"/>
              </a:rPr>
              <a:t>face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teaching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into</a:t>
            </a:r>
            <a:r>
              <a:rPr lang="es-ES" sz="1200" b="0" i="0" u="none" strike="noStrike" kern="1200" dirty="0">
                <a:solidFill>
                  <a:schemeClr val="tx1"/>
                </a:solidFill>
                <a:effectLst/>
                <a:latin typeface="+mn-lt"/>
                <a:ea typeface="+mn-ea"/>
                <a:cs typeface="+mn-cs"/>
              </a:rPr>
              <a:t> online </a:t>
            </a:r>
            <a:r>
              <a:rPr lang="es-ES" sz="1200" b="0" i="0" u="none" strike="noStrike" kern="1200" dirty="0" err="1">
                <a:solidFill>
                  <a:schemeClr val="tx1"/>
                </a:solidFill>
                <a:effectLst/>
                <a:latin typeface="+mn-lt"/>
                <a:ea typeface="+mn-ea"/>
                <a:cs typeface="+mn-cs"/>
              </a:rPr>
              <a:t>teaching</a:t>
            </a:r>
            <a:r>
              <a:rPr lang="es-ES" sz="1200" b="0" i="0" u="none" strike="noStrike" kern="1200" dirty="0">
                <a:solidFill>
                  <a:schemeClr val="tx1"/>
                </a:solidFill>
                <a:effectLst/>
                <a:latin typeface="+mn-lt"/>
                <a:ea typeface="+mn-ea"/>
                <a:cs typeface="+mn-cs"/>
              </a:rPr>
              <a:t>, and in training </a:t>
            </a:r>
            <a:r>
              <a:rPr lang="es-ES" sz="1200" b="0" i="0" u="none" strike="noStrike" kern="1200" dirty="0" err="1">
                <a:solidFill>
                  <a:schemeClr val="tx1"/>
                </a:solidFill>
                <a:effectLst/>
                <a:latin typeface="+mn-lt"/>
                <a:ea typeface="+mn-ea"/>
                <a:cs typeface="+mn-cs"/>
              </a:rPr>
              <a:t>for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mastery</a:t>
            </a:r>
            <a:r>
              <a:rPr lang="es-ES" sz="1200" b="0" i="0" u="none" strike="noStrike" kern="1200" dirty="0">
                <a:solidFill>
                  <a:schemeClr val="tx1"/>
                </a:solidFill>
                <a:effectLst/>
                <a:latin typeface="+mn-lt"/>
                <a:ea typeface="+mn-ea"/>
                <a:cs typeface="+mn-cs"/>
              </a:rPr>
              <a:t> of new </a:t>
            </a:r>
            <a:r>
              <a:rPr lang="es-ES" sz="1200" b="0" i="0" u="none" strike="noStrike" kern="1200" dirty="0" err="1">
                <a:solidFill>
                  <a:schemeClr val="tx1"/>
                </a:solidFill>
                <a:effectLst/>
                <a:latin typeface="+mn-lt"/>
                <a:ea typeface="+mn-ea"/>
                <a:cs typeface="+mn-cs"/>
              </a:rPr>
              <a:t>technologies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by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teachers</a:t>
            </a:r>
            <a:r>
              <a:rPr lang="es-ES" sz="1200" b="0" i="0" u="none" strike="noStrike" kern="1200" dirty="0">
                <a:solidFill>
                  <a:schemeClr val="tx1"/>
                </a:solidFill>
                <a:effectLst/>
                <a:latin typeface="+mn-lt"/>
                <a:ea typeface="+mn-ea"/>
                <a:cs typeface="+mn-cs"/>
              </a:rPr>
              <a:t>.</a:t>
            </a:r>
            <a:endParaRPr lang="en-GB" dirty="0"/>
          </a:p>
          <a:p>
            <a:r>
              <a:rPr lang="en-GB" dirty="0"/>
              <a:t> </a:t>
            </a:r>
          </a:p>
        </p:txBody>
      </p:sp>
      <p:sp>
        <p:nvSpPr>
          <p:cNvPr id="4" name="Marcador de número de diapositiva 3"/>
          <p:cNvSpPr>
            <a:spLocks noGrp="1"/>
          </p:cNvSpPr>
          <p:nvPr>
            <p:ph type="sldNum" sz="quarter" idx="5"/>
          </p:nvPr>
        </p:nvSpPr>
        <p:spPr/>
        <p:txBody>
          <a:bodyPr/>
          <a:lstStyle/>
          <a:p>
            <a:fld id="{3A46CA02-3FEF-904E-BF55-876800DEFB20}" type="slidenum">
              <a:rPr lang="en-GB" smtClean="0"/>
              <a:t>6</a:t>
            </a:fld>
            <a:endParaRPr lang="en-GB"/>
          </a:p>
        </p:txBody>
      </p:sp>
    </p:spTree>
    <p:extLst>
      <p:ext uri="{BB962C8B-B14F-4D97-AF65-F5344CB8AC3E}">
        <p14:creationId xmlns:p14="http://schemas.microsoft.com/office/powerpoint/2010/main" val="288563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A46CA02-3FEF-904E-BF55-876800DEFB20}" type="slidenum">
              <a:rPr lang="en-GB" smtClean="0"/>
              <a:t>7</a:t>
            </a:fld>
            <a:endParaRPr lang="en-GB"/>
          </a:p>
        </p:txBody>
      </p:sp>
    </p:spTree>
    <p:extLst>
      <p:ext uri="{BB962C8B-B14F-4D97-AF65-F5344CB8AC3E}">
        <p14:creationId xmlns:p14="http://schemas.microsoft.com/office/powerpoint/2010/main" val="250887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A46CA02-3FEF-904E-BF55-876800DEFB20}" type="slidenum">
              <a:rPr lang="en-GB" smtClean="0"/>
              <a:t>8</a:t>
            </a:fld>
            <a:endParaRPr lang="en-GB"/>
          </a:p>
        </p:txBody>
      </p:sp>
    </p:spTree>
    <p:extLst>
      <p:ext uri="{BB962C8B-B14F-4D97-AF65-F5344CB8AC3E}">
        <p14:creationId xmlns:p14="http://schemas.microsoft.com/office/powerpoint/2010/main" val="3375531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D61871-B58A-754B-BF38-4131546C323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14A7F0-D109-F342-8370-F4F7D5C71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F9C15A5-EB31-5A40-BD54-3A56D1DEA85B}"/>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5" name="Marcador de pie de página 4">
            <a:extLst>
              <a:ext uri="{FF2B5EF4-FFF2-40B4-BE49-F238E27FC236}">
                <a16:creationId xmlns:a16="http://schemas.microsoft.com/office/drawing/2014/main" id="{F5779791-D978-1F40-9D8E-EA53E231B83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620394F-C378-0F4F-A0AC-55C172B6B81F}"/>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356812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533A6-1056-D648-A4BF-DAC0847FC46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FE2A067-E666-B747-BF71-BA34F0DFA10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CA3B13-FE90-1345-A7B2-E44F2BCD952B}"/>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5" name="Marcador de pie de página 4">
            <a:extLst>
              <a:ext uri="{FF2B5EF4-FFF2-40B4-BE49-F238E27FC236}">
                <a16:creationId xmlns:a16="http://schemas.microsoft.com/office/drawing/2014/main" id="{42E0E3E9-3AFF-DD4F-AA0C-373C73A2AF0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D60A9C-E017-C644-AAFB-50FE277D18E0}"/>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191968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406E32D-9E14-4840-B41A-42EE0D4CB49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C08B6E-E163-004E-B20E-288CAFF11B6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03725AD-23C4-0944-B99E-00EBE5ABB8F1}"/>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5" name="Marcador de pie de página 4">
            <a:extLst>
              <a:ext uri="{FF2B5EF4-FFF2-40B4-BE49-F238E27FC236}">
                <a16:creationId xmlns:a16="http://schemas.microsoft.com/office/drawing/2014/main" id="{6EA3573D-6F03-FE41-8566-48657A7E14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FCE6B5-5F24-FF4B-857C-75E5A2DAC1C0}"/>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99830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D59EF6-ED19-F44A-B0AA-D986C8FB1C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4286DA-EE11-F044-8D1D-2545EF87C86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54DFCB-3C6E-534E-B1A0-01536E68ACD7}"/>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5" name="Marcador de pie de página 4">
            <a:extLst>
              <a:ext uri="{FF2B5EF4-FFF2-40B4-BE49-F238E27FC236}">
                <a16:creationId xmlns:a16="http://schemas.microsoft.com/office/drawing/2014/main" id="{D1B316DB-3D2B-7A40-B80C-24BAC976C0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64E18A-1C91-B64C-A93E-39B778164303}"/>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287792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9A194-8F3A-984D-A5F9-4EEF600FBA5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3471B3-7592-9045-B01B-E6701C2C2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DD74DFA-9069-AF43-A17B-87F7AE7C1E47}"/>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5" name="Marcador de pie de página 4">
            <a:extLst>
              <a:ext uri="{FF2B5EF4-FFF2-40B4-BE49-F238E27FC236}">
                <a16:creationId xmlns:a16="http://schemas.microsoft.com/office/drawing/2014/main" id="{E8DE71EB-76C5-C140-BBA5-3354FACABC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17008-7A22-264D-B954-C842A61D1D94}"/>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37614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6BE78E-2DCF-3444-99EC-00586B3700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8404178-2076-284C-B7D5-3C3DFBEBDFA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C2B4C1A-E7D4-B041-AC82-F2D33F1868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EA6B5FA-74F4-A547-8D8E-E4FAF6B51F98}"/>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6" name="Marcador de pie de página 5">
            <a:extLst>
              <a:ext uri="{FF2B5EF4-FFF2-40B4-BE49-F238E27FC236}">
                <a16:creationId xmlns:a16="http://schemas.microsoft.com/office/drawing/2014/main" id="{5CF2C234-A18D-9345-A21E-6F436740E1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2DF42F9-B177-544D-9363-115636A10617}"/>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19038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BB34C-02F5-F44B-A40D-A97706010F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CCFB66-B00C-044C-958D-E24E44C2A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B557BF-1369-D741-BCAD-877C87867B4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50CE5C-FA73-CC4F-9C5F-9F0B439C5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C5E122F-7215-914D-8D6D-9185411DB40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17D8035-2DB6-B340-A697-B693DBA0D280}"/>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8" name="Marcador de pie de página 7">
            <a:extLst>
              <a:ext uri="{FF2B5EF4-FFF2-40B4-BE49-F238E27FC236}">
                <a16:creationId xmlns:a16="http://schemas.microsoft.com/office/drawing/2014/main" id="{1DE2B774-1EE4-644B-92BA-B2E696F8A12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9D08593-5BCA-C141-A94D-6732E793EA7C}"/>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50340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4462E1-9824-1F4A-8CE6-2AE05746FD4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786AF57-25E1-8740-BEC0-BA78B438A638}"/>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4" name="Marcador de pie de página 3">
            <a:extLst>
              <a:ext uri="{FF2B5EF4-FFF2-40B4-BE49-F238E27FC236}">
                <a16:creationId xmlns:a16="http://schemas.microsoft.com/office/drawing/2014/main" id="{8D95BA90-749D-B145-9887-3FD197D968C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D5F1BEE-ABD2-D941-91CA-5048616EE8FD}"/>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390379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B33B77B-88B6-B944-AEB2-BE1DCD748C55}"/>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3" name="Marcador de pie de página 2">
            <a:extLst>
              <a:ext uri="{FF2B5EF4-FFF2-40B4-BE49-F238E27FC236}">
                <a16:creationId xmlns:a16="http://schemas.microsoft.com/office/drawing/2014/main" id="{36CE2D35-CB03-EA40-B9D7-8826B38A95C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1A0A4A5-04A1-4F4D-BDDC-1E5AF82F1618}"/>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330844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62AE8-7B9C-5C4E-AAD9-89E6D27E84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C34E579-A66E-8248-9489-076A07C42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9B11110-6585-1641-A80D-3E6209D6A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D01E238-EDA8-0C44-B353-EDEE5367D796}"/>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6" name="Marcador de pie de página 5">
            <a:extLst>
              <a:ext uri="{FF2B5EF4-FFF2-40B4-BE49-F238E27FC236}">
                <a16:creationId xmlns:a16="http://schemas.microsoft.com/office/drawing/2014/main" id="{E51A3220-4B46-E549-85A9-D10797795B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AAFCFD-154B-754F-9AFC-EC7D7862F3BA}"/>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4244467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0EF40-2782-B84C-8B0B-D0324213B5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CC59BE-4A4E-3A41-A2C2-8B15EA5E11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C577046-A114-0347-99DE-6AE63A2C8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67F895C-72A8-8342-A03C-4BBF214A9D3C}"/>
              </a:ext>
            </a:extLst>
          </p:cNvPr>
          <p:cNvSpPr>
            <a:spLocks noGrp="1"/>
          </p:cNvSpPr>
          <p:nvPr>
            <p:ph type="dt" sz="half" idx="10"/>
          </p:nvPr>
        </p:nvSpPr>
        <p:spPr/>
        <p:txBody>
          <a:bodyPr/>
          <a:lstStyle/>
          <a:p>
            <a:fld id="{B5DDB261-855D-8243-B160-25C05B510F24}" type="datetimeFigureOut">
              <a:rPr lang="es-ES" smtClean="0"/>
              <a:t>09/12/2020</a:t>
            </a:fld>
            <a:endParaRPr lang="es-ES"/>
          </a:p>
        </p:txBody>
      </p:sp>
      <p:sp>
        <p:nvSpPr>
          <p:cNvPr id="6" name="Marcador de pie de página 5">
            <a:extLst>
              <a:ext uri="{FF2B5EF4-FFF2-40B4-BE49-F238E27FC236}">
                <a16:creationId xmlns:a16="http://schemas.microsoft.com/office/drawing/2014/main" id="{8B3B843F-D9EE-0045-9A25-B718006B8C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0028AF3-EF97-B64A-917F-3CFF8366CDE7}"/>
              </a:ext>
            </a:extLst>
          </p:cNvPr>
          <p:cNvSpPr>
            <a:spLocks noGrp="1"/>
          </p:cNvSpPr>
          <p:nvPr>
            <p:ph type="sldNum" sz="quarter" idx="12"/>
          </p:nvPr>
        </p:nvSpPr>
        <p:spPr/>
        <p:txBody>
          <a:bodyPr/>
          <a:lstStyle/>
          <a:p>
            <a:fld id="{6C2262C6-FE44-3746-9CF7-70BF87E9D9FF}" type="slidenum">
              <a:rPr lang="es-ES" smtClean="0"/>
              <a:t>‹N°›</a:t>
            </a:fld>
            <a:endParaRPr lang="es-ES"/>
          </a:p>
        </p:txBody>
      </p:sp>
    </p:spTree>
    <p:extLst>
      <p:ext uri="{BB962C8B-B14F-4D97-AF65-F5344CB8AC3E}">
        <p14:creationId xmlns:p14="http://schemas.microsoft.com/office/powerpoint/2010/main" val="357367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565EAED-FE1A-B04A-8EEF-B025820B6D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8663EE-4480-8646-BD18-95C98C0C3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3FD55D-6568-424E-BFFB-77BBE1A2D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DB261-855D-8243-B160-25C05B510F24}" type="datetimeFigureOut">
              <a:rPr lang="es-ES" smtClean="0"/>
              <a:t>09/12/2020</a:t>
            </a:fld>
            <a:endParaRPr lang="es-ES"/>
          </a:p>
        </p:txBody>
      </p:sp>
      <p:sp>
        <p:nvSpPr>
          <p:cNvPr id="5" name="Marcador de pie de página 4">
            <a:extLst>
              <a:ext uri="{FF2B5EF4-FFF2-40B4-BE49-F238E27FC236}">
                <a16:creationId xmlns:a16="http://schemas.microsoft.com/office/drawing/2014/main" id="{0A51C2BD-3BD0-3F46-A904-7CCDDF291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2988E52-2F8F-1343-8271-6809F6E95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262C6-FE44-3746-9CF7-70BF87E9D9FF}" type="slidenum">
              <a:rPr lang="es-ES" smtClean="0"/>
              <a:t>‹N°›</a:t>
            </a:fld>
            <a:endParaRPr lang="es-ES"/>
          </a:p>
        </p:txBody>
      </p:sp>
    </p:spTree>
    <p:extLst>
      <p:ext uri="{BB962C8B-B14F-4D97-AF65-F5344CB8AC3E}">
        <p14:creationId xmlns:p14="http://schemas.microsoft.com/office/powerpoint/2010/main" val="2767374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EB7817-E168-4C54-A112-A79DDCDB3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590C53-4A8B-B447-BAD9-389444FC639E}"/>
              </a:ext>
            </a:extLst>
          </p:cNvPr>
          <p:cNvSpPr>
            <a:spLocks noGrp="1"/>
          </p:cNvSpPr>
          <p:nvPr>
            <p:ph type="ctrTitle"/>
          </p:nvPr>
        </p:nvSpPr>
        <p:spPr>
          <a:xfrm>
            <a:off x="1303850" y="891541"/>
            <a:ext cx="5866189" cy="4074074"/>
          </a:xfrm>
        </p:spPr>
        <p:txBody>
          <a:bodyPr>
            <a:normAutofit/>
          </a:bodyPr>
          <a:lstStyle/>
          <a:p>
            <a:pPr algn="l"/>
            <a:r>
              <a:rPr lang="en-US" sz="6200"/>
              <a:t>Impact of Covid19 crisis on nursing education in Europe</a:t>
            </a:r>
            <a:endParaRPr lang="es-ES" sz="6200"/>
          </a:p>
        </p:txBody>
      </p:sp>
      <p:sp>
        <p:nvSpPr>
          <p:cNvPr id="3" name="Subtítulo 2">
            <a:extLst>
              <a:ext uri="{FF2B5EF4-FFF2-40B4-BE49-F238E27FC236}">
                <a16:creationId xmlns:a16="http://schemas.microsoft.com/office/drawing/2014/main" id="{D7FD1A0C-EC20-E845-B537-D0F1D9C14548}"/>
              </a:ext>
            </a:extLst>
          </p:cNvPr>
          <p:cNvSpPr>
            <a:spLocks noGrp="1"/>
          </p:cNvSpPr>
          <p:nvPr>
            <p:ph type="subTitle" idx="1"/>
          </p:nvPr>
        </p:nvSpPr>
        <p:spPr>
          <a:xfrm>
            <a:off x="1303850" y="4965613"/>
            <a:ext cx="5866189" cy="921039"/>
          </a:xfrm>
        </p:spPr>
        <p:txBody>
          <a:bodyPr>
            <a:normAutofit/>
          </a:bodyPr>
          <a:lstStyle/>
          <a:p>
            <a:pPr algn="l"/>
            <a:endParaRPr lang="es-ES" b="1" dirty="0"/>
          </a:p>
          <a:p>
            <a:pPr algn="l"/>
            <a:r>
              <a:rPr lang="es-ES" b="1" dirty="0"/>
              <a:t>THE SPANISH SCENARIO</a:t>
            </a:r>
          </a:p>
        </p:txBody>
      </p:sp>
      <p:sp>
        <p:nvSpPr>
          <p:cNvPr id="12" name="Rectangle 11">
            <a:extLst>
              <a:ext uri="{FF2B5EF4-FFF2-40B4-BE49-F238E27FC236}">
                <a16:creationId xmlns:a16="http://schemas.microsoft.com/office/drawing/2014/main" id="{8358AEE7-96E5-490E-93E2-263A0D51B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F54995B-8D94-8344-A80B-D897E6E00441}"/>
              </a:ext>
            </a:extLst>
          </p:cNvPr>
          <p:cNvPicPr>
            <a:picLocks noChangeAspect="1"/>
          </p:cNvPicPr>
          <p:nvPr/>
        </p:nvPicPr>
        <p:blipFill>
          <a:blip r:embed="rId3"/>
          <a:stretch>
            <a:fillRect/>
          </a:stretch>
        </p:blipFill>
        <p:spPr>
          <a:xfrm>
            <a:off x="7552815" y="4263657"/>
            <a:ext cx="4000156" cy="1023295"/>
          </a:xfrm>
          <a:prstGeom prst="rect">
            <a:avLst/>
          </a:prstGeom>
          <a:effectLst>
            <a:outerShdw blurRad="406400" dist="317500" dir="5400000" sx="89000" sy="89000" rotWithShape="0">
              <a:prstClr val="black">
                <a:alpha val="15000"/>
              </a:prstClr>
            </a:outerShdw>
          </a:effectLst>
        </p:spPr>
      </p:pic>
      <p:pic>
        <p:nvPicPr>
          <p:cNvPr id="4" name="Imagen 3">
            <a:extLst>
              <a:ext uri="{FF2B5EF4-FFF2-40B4-BE49-F238E27FC236}">
                <a16:creationId xmlns:a16="http://schemas.microsoft.com/office/drawing/2014/main" id="{737E8507-E140-FB4C-B46B-FC4FC923DDFB}"/>
              </a:ext>
            </a:extLst>
          </p:cNvPr>
          <p:cNvPicPr>
            <a:picLocks noChangeAspect="1"/>
          </p:cNvPicPr>
          <p:nvPr/>
        </p:nvPicPr>
        <p:blipFill>
          <a:blip r:embed="rId4"/>
          <a:stretch>
            <a:fillRect/>
          </a:stretch>
        </p:blipFill>
        <p:spPr>
          <a:xfrm>
            <a:off x="8362054" y="891540"/>
            <a:ext cx="2385945" cy="2385945"/>
          </a:xfrm>
          <a:prstGeom prst="rect">
            <a:avLst/>
          </a:prstGeom>
          <a:effectLst>
            <a:outerShdw blurRad="406400" dist="317500" dir="5400000" sx="89000" sy="89000" rotWithShape="0">
              <a:prstClr val="black">
                <a:alpha val="15000"/>
              </a:prstClr>
            </a:outerShdw>
          </a:effectLst>
        </p:spPr>
      </p:pic>
      <p:sp>
        <p:nvSpPr>
          <p:cNvPr id="7" name="CuadroTexto 6">
            <a:extLst>
              <a:ext uri="{FF2B5EF4-FFF2-40B4-BE49-F238E27FC236}">
                <a16:creationId xmlns:a16="http://schemas.microsoft.com/office/drawing/2014/main" id="{031AF4F9-3DAD-E545-AC25-C503B7F5E363}"/>
              </a:ext>
            </a:extLst>
          </p:cNvPr>
          <p:cNvSpPr txBox="1"/>
          <p:nvPr/>
        </p:nvSpPr>
        <p:spPr>
          <a:xfrm>
            <a:off x="9001496" y="5777984"/>
            <a:ext cx="2401811" cy="369332"/>
          </a:xfrm>
          <a:prstGeom prst="rect">
            <a:avLst/>
          </a:prstGeom>
          <a:noFill/>
        </p:spPr>
        <p:txBody>
          <a:bodyPr wrap="none" rtlCol="0">
            <a:spAutoFit/>
          </a:bodyPr>
          <a:lstStyle/>
          <a:p>
            <a:r>
              <a:rPr lang="es-ES" dirty="0">
                <a:solidFill>
                  <a:srgbClr val="0070C0"/>
                </a:solidFill>
              </a:rPr>
              <a:t>Azucena </a:t>
            </a:r>
            <a:r>
              <a:rPr lang="es-ES" dirty="0" err="1">
                <a:solidFill>
                  <a:srgbClr val="0070C0"/>
                </a:solidFill>
              </a:rPr>
              <a:t>Pedraz</a:t>
            </a:r>
            <a:r>
              <a:rPr lang="es-ES" dirty="0">
                <a:solidFill>
                  <a:srgbClr val="0070C0"/>
                </a:solidFill>
              </a:rPr>
              <a:t> Marcos</a:t>
            </a:r>
          </a:p>
        </p:txBody>
      </p:sp>
    </p:spTree>
    <p:extLst>
      <p:ext uri="{BB962C8B-B14F-4D97-AF65-F5344CB8AC3E}">
        <p14:creationId xmlns:p14="http://schemas.microsoft.com/office/powerpoint/2010/main" val="112808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913B22-86A1-4E4F-967C-BAC9973DFAE9}"/>
              </a:ext>
            </a:extLst>
          </p:cNvPr>
          <p:cNvSpPr>
            <a:spLocks noGrp="1"/>
          </p:cNvSpPr>
          <p:nvPr>
            <p:ph type="title"/>
          </p:nvPr>
        </p:nvSpPr>
        <p:spPr>
          <a:xfrm>
            <a:off x="396573" y="320675"/>
            <a:ext cx="11407487" cy="1325563"/>
          </a:xfrm>
        </p:spPr>
        <p:txBody>
          <a:bodyPr>
            <a:normAutofit/>
          </a:bodyPr>
          <a:lstStyle/>
          <a:p>
            <a:r>
              <a:rPr lang="es-ES" sz="5400"/>
              <a:t>SUMARY</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Marcador de contenido 2">
            <a:extLst>
              <a:ext uri="{FF2B5EF4-FFF2-40B4-BE49-F238E27FC236}">
                <a16:creationId xmlns:a16="http://schemas.microsoft.com/office/drawing/2014/main" id="{DFBC0BCA-3CCC-4513-8624-42C920F67112}"/>
              </a:ext>
            </a:extLst>
          </p:cNvPr>
          <p:cNvGraphicFramePr>
            <a:graphicFrameLocks noGrp="1"/>
          </p:cNvGraphicFramePr>
          <p:nvPr>
            <p:ph idx="1"/>
            <p:extLst>
              <p:ext uri="{D42A27DB-BD31-4B8C-83A1-F6EECF244321}">
                <p14:modId xmlns:p14="http://schemas.microsoft.com/office/powerpoint/2010/main" val="3278106651"/>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965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923E4C-C203-6148-A090-EB8096F113CD}"/>
              </a:ext>
            </a:extLst>
          </p:cNvPr>
          <p:cNvSpPr>
            <a:spLocks noGrp="1"/>
          </p:cNvSpPr>
          <p:nvPr>
            <p:ph type="title"/>
          </p:nvPr>
        </p:nvSpPr>
        <p:spPr>
          <a:xfrm>
            <a:off x="344623" y="320675"/>
            <a:ext cx="11407487" cy="1325563"/>
          </a:xfrm>
        </p:spPr>
        <p:txBody>
          <a:bodyPr>
            <a:normAutofit/>
          </a:bodyPr>
          <a:lstStyle/>
          <a:p>
            <a:r>
              <a:rPr lang="en-GB" sz="5400"/>
              <a:t>Introduction</a:t>
            </a:r>
          </a:p>
        </p:txBody>
      </p:sp>
      <p:sp>
        <p:nvSpPr>
          <p:cNvPr id="9" name="Rectangle 8">
            <a:extLst>
              <a:ext uri="{FF2B5EF4-FFF2-40B4-BE49-F238E27FC236}">
                <a16:creationId xmlns:a16="http://schemas.microsoft.com/office/drawing/2014/main" id="{6D19922F-AD68-4E94-85E8-0AA44A1B1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Marcador de contenido 2">
            <a:extLst>
              <a:ext uri="{FF2B5EF4-FFF2-40B4-BE49-F238E27FC236}">
                <a16:creationId xmlns:a16="http://schemas.microsoft.com/office/drawing/2014/main" id="{C223C251-19AF-4A8C-9775-976A54FCF047}"/>
              </a:ext>
            </a:extLst>
          </p:cNvPr>
          <p:cNvGraphicFramePr>
            <a:graphicFrameLocks noGrp="1"/>
          </p:cNvGraphicFramePr>
          <p:nvPr>
            <p:ph idx="1"/>
            <p:extLst>
              <p:ext uri="{D42A27DB-BD31-4B8C-83A1-F6EECF244321}">
                <p14:modId xmlns:p14="http://schemas.microsoft.com/office/powerpoint/2010/main" val="480256687"/>
              </p:ext>
            </p:extLst>
          </p:nvPr>
        </p:nvGraphicFramePr>
        <p:xfrm>
          <a:off x="34462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688CC63C-600A-3C42-A47B-5A42863AFB00}"/>
              </a:ext>
            </a:extLst>
          </p:cNvPr>
          <p:cNvPicPr>
            <a:picLocks noChangeAspect="1"/>
          </p:cNvPicPr>
          <p:nvPr/>
        </p:nvPicPr>
        <p:blipFill>
          <a:blip r:embed="rId8"/>
          <a:stretch>
            <a:fillRect/>
          </a:stretch>
        </p:blipFill>
        <p:spPr>
          <a:xfrm>
            <a:off x="7847221" y="464227"/>
            <a:ext cx="4000156" cy="1023295"/>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226974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7">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56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5515B64-A83F-2141-994C-73911882548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GB" sz="2600">
                <a:solidFill>
                  <a:srgbClr val="FFFFFF"/>
                </a:solidFill>
              </a:rPr>
              <a:t>Innovations in education and technology</a:t>
            </a:r>
          </a:p>
        </p:txBody>
      </p:sp>
      <p:pic>
        <p:nvPicPr>
          <p:cNvPr id="4" name="Marcador de contenido 3">
            <a:extLst>
              <a:ext uri="{FF2B5EF4-FFF2-40B4-BE49-F238E27FC236}">
                <a16:creationId xmlns:a16="http://schemas.microsoft.com/office/drawing/2014/main" id="{82D2833E-E61F-8444-A5FC-6A822D2FB613}"/>
              </a:ext>
            </a:extLst>
          </p:cNvPr>
          <p:cNvPicPr>
            <a:picLocks noChangeAspect="1"/>
          </p:cNvPicPr>
          <p:nvPr/>
        </p:nvPicPr>
        <p:blipFill rotWithShape="1">
          <a:blip r:embed="rId3"/>
          <a:srcRect t="9619" r="-1" b="1823"/>
          <a:stretch/>
        </p:blipFill>
        <p:spPr>
          <a:xfrm>
            <a:off x="4040441" y="1451198"/>
            <a:ext cx="3456339" cy="2907792"/>
          </a:xfrm>
          <a:prstGeom prst="rect">
            <a:avLst/>
          </a:prstGeom>
        </p:spPr>
      </p:pic>
      <p:pic>
        <p:nvPicPr>
          <p:cNvPr id="6" name="Imagen 5">
            <a:extLst>
              <a:ext uri="{FF2B5EF4-FFF2-40B4-BE49-F238E27FC236}">
                <a16:creationId xmlns:a16="http://schemas.microsoft.com/office/drawing/2014/main" id="{DC03D0C3-E183-A94D-B223-158141CF585B}"/>
              </a:ext>
            </a:extLst>
          </p:cNvPr>
          <p:cNvPicPr>
            <a:picLocks noChangeAspect="1"/>
          </p:cNvPicPr>
          <p:nvPr/>
        </p:nvPicPr>
        <p:blipFill rotWithShape="1">
          <a:blip r:embed="rId4"/>
          <a:srcRect l="10488" r="18752" b="1"/>
          <a:stretch/>
        </p:blipFill>
        <p:spPr>
          <a:xfrm>
            <a:off x="7770367" y="1451903"/>
            <a:ext cx="3456432" cy="2906381"/>
          </a:xfrm>
          <a:prstGeom prst="rect">
            <a:avLst/>
          </a:prstGeom>
        </p:spPr>
      </p:pic>
      <p:sp>
        <p:nvSpPr>
          <p:cNvPr id="16" name="Content Placeholder 15">
            <a:extLst>
              <a:ext uri="{FF2B5EF4-FFF2-40B4-BE49-F238E27FC236}">
                <a16:creationId xmlns:a16="http://schemas.microsoft.com/office/drawing/2014/main" id="{05C417BE-F35C-431C-8641-94BC398F866E}"/>
              </a:ext>
            </a:extLst>
          </p:cNvPr>
          <p:cNvSpPr>
            <a:spLocks noGrp="1"/>
          </p:cNvSpPr>
          <p:nvPr>
            <p:ph idx="1"/>
          </p:nvPr>
        </p:nvSpPr>
        <p:spPr>
          <a:xfrm>
            <a:off x="4038600" y="4884873"/>
            <a:ext cx="7188199" cy="1292090"/>
          </a:xfrm>
        </p:spPr>
        <p:txBody>
          <a:bodyPr>
            <a:normAutofit/>
          </a:bodyPr>
          <a:lstStyle/>
          <a:p>
            <a:r>
              <a:rPr lang="en-US" sz="1800" dirty="0"/>
              <a:t>The number of possibilities offered by new technological tools is infinite, but the ability to implement them by teachers was shown to be a challenge in times of crisis.</a:t>
            </a:r>
          </a:p>
        </p:txBody>
      </p:sp>
    </p:spTree>
    <p:extLst>
      <p:ext uri="{BB962C8B-B14F-4D97-AF65-F5344CB8AC3E}">
        <p14:creationId xmlns:p14="http://schemas.microsoft.com/office/powerpoint/2010/main" val="3875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 name="Rectangle 192">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BDCB77F-4C80-AA4A-B605-103B6ED699D1}"/>
              </a:ext>
            </a:extLst>
          </p:cNvPr>
          <p:cNvSpPr>
            <a:spLocks noGrp="1"/>
          </p:cNvSpPr>
          <p:nvPr>
            <p:ph type="title"/>
          </p:nvPr>
        </p:nvSpPr>
        <p:spPr>
          <a:xfrm>
            <a:off x="838198" y="978408"/>
            <a:ext cx="4607052" cy="1106424"/>
          </a:xfrm>
        </p:spPr>
        <p:txBody>
          <a:bodyPr>
            <a:normAutofit/>
          </a:bodyPr>
          <a:lstStyle/>
          <a:p>
            <a:r>
              <a:rPr lang="en-GB" sz="3600" b="1" dirty="0"/>
              <a:t>Difficulties encountered</a:t>
            </a:r>
          </a:p>
        </p:txBody>
      </p:sp>
      <p:sp>
        <p:nvSpPr>
          <p:cNvPr id="194" name="Rectangle 19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9C4A1645-8297-FA43-A814-C387F089D039}"/>
              </a:ext>
            </a:extLst>
          </p:cNvPr>
          <p:cNvSpPr>
            <a:spLocks noGrp="1"/>
          </p:cNvSpPr>
          <p:nvPr>
            <p:ph idx="1"/>
          </p:nvPr>
        </p:nvSpPr>
        <p:spPr>
          <a:xfrm>
            <a:off x="841246" y="2368296"/>
            <a:ext cx="4607052" cy="3502152"/>
          </a:xfrm>
        </p:spPr>
        <p:txBody>
          <a:bodyPr>
            <a:normAutofit/>
          </a:bodyPr>
          <a:lstStyle/>
          <a:p>
            <a:r>
              <a:rPr lang="en-GB" sz="2400" dirty="0"/>
              <a:t>Difficulties with the clinical training.</a:t>
            </a:r>
          </a:p>
          <a:p>
            <a:pPr marL="0" indent="0">
              <a:buNone/>
            </a:pPr>
            <a:endParaRPr lang="en-GB" sz="2400" dirty="0"/>
          </a:p>
          <a:p>
            <a:r>
              <a:rPr lang="en-GB" sz="2400" dirty="0"/>
              <a:t>Difficulties with the non face-to-face teaching</a:t>
            </a:r>
          </a:p>
          <a:p>
            <a:pPr marL="0" indent="0">
              <a:buNone/>
            </a:pPr>
            <a:endParaRPr lang="en-GB" sz="2400" dirty="0"/>
          </a:p>
          <a:p>
            <a:r>
              <a:rPr lang="en-GB" sz="2400" dirty="0"/>
              <a:t>Difficulties with assessment of the courses</a:t>
            </a:r>
          </a:p>
        </p:txBody>
      </p:sp>
      <p:pic>
        <p:nvPicPr>
          <p:cNvPr id="5" name="Picture 4">
            <a:extLst>
              <a:ext uri="{FF2B5EF4-FFF2-40B4-BE49-F238E27FC236}">
                <a16:creationId xmlns:a16="http://schemas.microsoft.com/office/drawing/2014/main" id="{C4CD8C0A-7218-4BD7-893E-8C093796A25C}"/>
              </a:ext>
            </a:extLst>
          </p:cNvPr>
          <p:cNvPicPr>
            <a:picLocks noChangeAspect="1"/>
          </p:cNvPicPr>
          <p:nvPr/>
        </p:nvPicPr>
        <p:blipFill rotWithShape="1">
          <a:blip r:embed="rId3"/>
          <a:srcRect r="3" b="8046"/>
          <a:stretch/>
        </p:blipFill>
        <p:spPr>
          <a:xfrm>
            <a:off x="6324599" y="10"/>
            <a:ext cx="5457817" cy="3337549"/>
          </a:xfrm>
          <a:prstGeom prst="rect">
            <a:avLst/>
          </a:prstGeom>
        </p:spPr>
      </p:pic>
      <p:pic>
        <p:nvPicPr>
          <p:cNvPr id="1026" name="Picture 2" descr="Imagen">
            <a:extLst>
              <a:ext uri="{FF2B5EF4-FFF2-40B4-BE49-F238E27FC236}">
                <a16:creationId xmlns:a16="http://schemas.microsoft.com/office/drawing/2014/main" id="{307E1084-0873-9F46-A6F4-3BF4A0DD91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86" r="3" b="20409"/>
          <a:stretch/>
        </p:blipFill>
        <p:spPr bwMode="auto">
          <a:xfrm>
            <a:off x="6324590" y="3520439"/>
            <a:ext cx="5457817" cy="333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1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19632F6-33E6-DC4E-B5FE-54CE408E818F}"/>
              </a:ext>
            </a:extLst>
          </p:cNvPr>
          <p:cNvSpPr>
            <a:spLocks noGrp="1"/>
          </p:cNvSpPr>
          <p:nvPr>
            <p:ph type="title"/>
          </p:nvPr>
        </p:nvSpPr>
        <p:spPr>
          <a:xfrm>
            <a:off x="635000" y="640823"/>
            <a:ext cx="3418659" cy="5583148"/>
          </a:xfrm>
        </p:spPr>
        <p:txBody>
          <a:bodyPr anchor="ctr">
            <a:normAutofit/>
          </a:bodyPr>
          <a:lstStyle/>
          <a:p>
            <a:r>
              <a:rPr lang="en-GB" sz="5000" b="1" dirty="0"/>
              <a:t>Lessons learned in a crisis situation as well as in a normal operating mode</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C7DAB437-617D-4A18-9E83-984C1A13F6BA}"/>
              </a:ext>
            </a:extLst>
          </p:cNvPr>
          <p:cNvGraphicFramePr>
            <a:graphicFrameLocks noGrp="1"/>
          </p:cNvGraphicFramePr>
          <p:nvPr>
            <p:ph idx="1"/>
            <p:extLst>
              <p:ext uri="{D42A27DB-BD31-4B8C-83A1-F6EECF244321}">
                <p14:modId xmlns:p14="http://schemas.microsoft.com/office/powerpoint/2010/main" val="198664688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793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7C880C5E-57CC-514B-A342-8E364A7CE0D9}"/>
              </a:ext>
            </a:extLst>
          </p:cNvPr>
          <p:cNvSpPr>
            <a:spLocks noGrp="1"/>
          </p:cNvSpPr>
          <p:nvPr>
            <p:ph type="title"/>
          </p:nvPr>
        </p:nvSpPr>
        <p:spPr>
          <a:xfrm>
            <a:off x="1143001" y="1676400"/>
            <a:ext cx="4038600" cy="3505200"/>
          </a:xfrm>
        </p:spPr>
        <p:txBody>
          <a:bodyPr anchor="t">
            <a:normAutofit/>
          </a:bodyPr>
          <a:lstStyle/>
          <a:p>
            <a:r>
              <a:rPr lang="en-GB" sz="4000"/>
              <a:t>Measuring the first impacts of the crisis and the changes made to the system.</a:t>
            </a:r>
          </a:p>
        </p:txBody>
      </p:sp>
      <p:sp>
        <p:nvSpPr>
          <p:cNvPr id="3" name="Marcador de contenido 2">
            <a:extLst>
              <a:ext uri="{FF2B5EF4-FFF2-40B4-BE49-F238E27FC236}">
                <a16:creationId xmlns:a16="http://schemas.microsoft.com/office/drawing/2014/main" id="{C47CC3CA-0D37-AF4A-ABFC-D12FCF2B99AC}"/>
              </a:ext>
            </a:extLst>
          </p:cNvPr>
          <p:cNvSpPr>
            <a:spLocks noGrp="1"/>
          </p:cNvSpPr>
          <p:nvPr>
            <p:ph idx="1"/>
          </p:nvPr>
        </p:nvSpPr>
        <p:spPr>
          <a:xfrm>
            <a:off x="5181601" y="1676400"/>
            <a:ext cx="5181599" cy="3505200"/>
          </a:xfrm>
        </p:spPr>
        <p:txBody>
          <a:bodyPr>
            <a:normAutofit/>
          </a:bodyPr>
          <a:lstStyle/>
          <a:p>
            <a:r>
              <a:rPr lang="en-GB" sz="2200" dirty="0">
                <a:solidFill>
                  <a:schemeClr val="tx1">
                    <a:alpha val="55000"/>
                  </a:schemeClr>
                </a:solidFill>
              </a:rPr>
              <a:t>Impact on the </a:t>
            </a:r>
            <a:r>
              <a:rPr lang="en-GB" sz="2200" u="sng" dirty="0">
                <a:solidFill>
                  <a:schemeClr val="tx1">
                    <a:alpha val="55000"/>
                  </a:schemeClr>
                </a:solidFill>
              </a:rPr>
              <a:t>clinical training</a:t>
            </a:r>
            <a:r>
              <a:rPr lang="en-GB" sz="2200" dirty="0">
                <a:solidFill>
                  <a:schemeClr val="tx1">
                    <a:alpha val="55000"/>
                  </a:schemeClr>
                </a:solidFill>
              </a:rPr>
              <a:t>: Need to ensure clinical practices, to ensure future generations of nurses</a:t>
            </a:r>
          </a:p>
          <a:p>
            <a:r>
              <a:rPr lang="en-GB" sz="2200" dirty="0">
                <a:solidFill>
                  <a:schemeClr val="tx1">
                    <a:alpha val="55000"/>
                  </a:schemeClr>
                </a:solidFill>
              </a:rPr>
              <a:t>Impact on the </a:t>
            </a:r>
            <a:r>
              <a:rPr lang="en-GB" sz="2200" u="sng" dirty="0">
                <a:solidFill>
                  <a:schemeClr val="tx1">
                    <a:alpha val="55000"/>
                  </a:schemeClr>
                </a:solidFill>
              </a:rPr>
              <a:t>theoretical education</a:t>
            </a:r>
            <a:r>
              <a:rPr lang="en-GB" sz="2200" dirty="0">
                <a:solidFill>
                  <a:schemeClr val="tx1">
                    <a:alpha val="55000"/>
                  </a:schemeClr>
                </a:solidFill>
              </a:rPr>
              <a:t>: Adaptation to the use of new technologies in the teaching environment.</a:t>
            </a:r>
          </a:p>
          <a:p>
            <a:r>
              <a:rPr lang="en-GB" sz="2200" dirty="0">
                <a:solidFill>
                  <a:schemeClr val="tx1">
                    <a:alpha val="55000"/>
                  </a:schemeClr>
                </a:solidFill>
              </a:rPr>
              <a:t>Impact on the </a:t>
            </a:r>
            <a:r>
              <a:rPr lang="en-GB" sz="2200" u="sng" dirty="0">
                <a:solidFill>
                  <a:schemeClr val="tx1">
                    <a:alpha val="55000"/>
                  </a:schemeClr>
                </a:solidFill>
              </a:rPr>
              <a:t>evaluation process</a:t>
            </a:r>
            <a:r>
              <a:rPr lang="en-GB" sz="2200" dirty="0">
                <a:solidFill>
                  <a:schemeClr val="tx1">
                    <a:alpha val="55000"/>
                  </a:schemeClr>
                </a:solidFill>
              </a:rPr>
              <a:t>: Search for better formats for evaluating competencies in all settings.</a:t>
            </a:r>
          </a:p>
        </p:txBody>
      </p:sp>
    </p:spTree>
    <p:extLst>
      <p:ext uri="{BB962C8B-B14F-4D97-AF65-F5344CB8AC3E}">
        <p14:creationId xmlns:p14="http://schemas.microsoft.com/office/powerpoint/2010/main" val="3538235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68AB3A1-A8D6-114A-BF5F-01A628933CDF}"/>
              </a:ext>
            </a:extLst>
          </p:cNvPr>
          <p:cNvSpPr>
            <a:spLocks noGrp="1"/>
          </p:cNvSpPr>
          <p:nvPr>
            <p:ph type="title"/>
          </p:nvPr>
        </p:nvSpPr>
        <p:spPr>
          <a:xfrm>
            <a:off x="635000" y="640823"/>
            <a:ext cx="3418659" cy="5583148"/>
          </a:xfrm>
        </p:spPr>
        <p:txBody>
          <a:bodyPr anchor="ctr">
            <a:normAutofit/>
          </a:bodyPr>
          <a:lstStyle/>
          <a:p>
            <a:r>
              <a:rPr lang="en-GB" sz="3400"/>
              <a:t>Formulate recommendations in this area</a:t>
            </a:r>
          </a:p>
        </p:txBody>
      </p:sp>
      <p:sp>
        <p:nvSpPr>
          <p:cNvPr id="2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FA997627-6CA4-4CC0-BF90-FA9CF02A0EB2}"/>
              </a:ext>
            </a:extLst>
          </p:cNvPr>
          <p:cNvGraphicFramePr>
            <a:graphicFrameLocks noGrp="1"/>
          </p:cNvGraphicFramePr>
          <p:nvPr>
            <p:ph idx="1"/>
            <p:extLst>
              <p:ext uri="{D42A27DB-BD31-4B8C-83A1-F6EECF244321}">
                <p14:modId xmlns:p14="http://schemas.microsoft.com/office/powerpoint/2010/main" val="118051401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6886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5" name="Freeform: Shape 1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0" name="Freeform: Shape 1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ítulo 3">
            <a:extLst>
              <a:ext uri="{FF2B5EF4-FFF2-40B4-BE49-F238E27FC236}">
                <a16:creationId xmlns:a16="http://schemas.microsoft.com/office/drawing/2014/main" id="{9C0F56C8-2FB0-C443-89A3-8E709985ECE0}"/>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Thank you, very much!</a:t>
            </a:r>
          </a:p>
        </p:txBody>
      </p:sp>
      <p:sp>
        <p:nvSpPr>
          <p:cNvPr id="5" name="Marcador de texto 4">
            <a:extLst>
              <a:ext uri="{FF2B5EF4-FFF2-40B4-BE49-F238E27FC236}">
                <a16:creationId xmlns:a16="http://schemas.microsoft.com/office/drawing/2014/main" id="{3F6F2F04-54A1-FC40-8E31-70390AC0E692}"/>
              </a:ext>
            </a:extLst>
          </p:cNvPr>
          <p:cNvSpPr>
            <a:spLocks noGrp="1"/>
          </p:cNvSpPr>
          <p:nvPr>
            <p:ph type="body" idx="1"/>
          </p:nvPr>
        </p:nvSpPr>
        <p:spPr>
          <a:xfrm>
            <a:off x="3215729" y="4165152"/>
            <a:ext cx="5760846" cy="682079"/>
          </a:xfrm>
        </p:spPr>
        <p:txBody>
          <a:bodyPr vert="horz" lIns="91440" tIns="45720" rIns="91440" bIns="45720" rtlCol="0">
            <a:normAutofit/>
          </a:bodyPr>
          <a:lstStyle/>
          <a:p>
            <a:pPr algn="ctr"/>
            <a:endParaRPr lang="en-US" sz="2400" kern="1200">
              <a:solidFill>
                <a:schemeClr val="tx2"/>
              </a:solidFill>
              <a:latin typeface="+mn-lt"/>
              <a:ea typeface="+mn-ea"/>
              <a:cs typeface="+mn-cs"/>
            </a:endParaRPr>
          </a:p>
        </p:txBody>
      </p:sp>
    </p:spTree>
    <p:extLst>
      <p:ext uri="{BB962C8B-B14F-4D97-AF65-F5344CB8AC3E}">
        <p14:creationId xmlns:p14="http://schemas.microsoft.com/office/powerpoint/2010/main" val="12781582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2D0CD9F4657C4596C915F916E9FF34" ma:contentTypeVersion="13" ma:contentTypeDescription="Crée un document." ma:contentTypeScope="" ma:versionID="431df125f316321ddb721c8261e283e3">
  <xsd:schema xmlns:xsd="http://www.w3.org/2001/XMLSchema" xmlns:xs="http://www.w3.org/2001/XMLSchema" xmlns:p="http://schemas.microsoft.com/office/2006/metadata/properties" xmlns:ns3="d6423b0c-6eec-4bd4-bd1a-6e79a2c475a2" xmlns:ns4="2e15a3dd-70db-4b31-b922-6cb8dbbdc30a" targetNamespace="http://schemas.microsoft.com/office/2006/metadata/properties" ma:root="true" ma:fieldsID="f0fa2da925fd6e9ca17d6f24ed69a0f1" ns3:_="" ns4:_="">
    <xsd:import namespace="d6423b0c-6eec-4bd4-bd1a-6e79a2c475a2"/>
    <xsd:import namespace="2e15a3dd-70db-4b31-b922-6cb8dbbdc30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423b0c-6eec-4bd4-bd1a-6e79a2c47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15a3dd-70db-4b31-b922-6cb8dbbdc30a"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SharingHintHash" ma:index="16"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E6FCA4-8F3D-4D14-B7EE-6AF4A4C7AC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423b0c-6eec-4bd4-bd1a-6e79a2c475a2"/>
    <ds:schemaRef ds:uri="2e15a3dd-70db-4b31-b922-6cb8dbbdc3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AFBB5F-79DF-417B-87DD-ABA2316A472F}">
  <ds:schemaRefs>
    <ds:schemaRef ds:uri="http://schemas.microsoft.com/sharepoint/v3/contenttype/forms"/>
  </ds:schemaRefs>
</ds:datastoreItem>
</file>

<file path=customXml/itemProps3.xml><?xml version="1.0" encoding="utf-8"?>
<ds:datastoreItem xmlns:ds="http://schemas.openxmlformats.org/officeDocument/2006/customXml" ds:itemID="{6DB03A62-FCC9-4371-B2C6-F3B71D9A8A8E}">
  <ds:schemaRef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 ds:uri="http://purl.org/dc/terms/"/>
    <ds:schemaRef ds:uri="d6423b0c-6eec-4bd4-bd1a-6e79a2c475a2"/>
    <ds:schemaRef ds:uri="http://schemas.microsoft.com/office/infopath/2007/PartnerControls"/>
    <ds:schemaRef ds:uri="2e15a3dd-70db-4b31-b922-6cb8dbbdc30a"/>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TotalTime>
  <Words>1245</Words>
  <Application>Microsoft Office PowerPoint</Application>
  <PresentationFormat>Grand écran</PresentationFormat>
  <Paragraphs>70</Paragraphs>
  <Slides>9</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vt:i4>
      </vt:variant>
    </vt:vector>
  </HeadingPairs>
  <TitlesOfParts>
    <vt:vector size="13" baseType="lpstr">
      <vt:lpstr>Arial</vt:lpstr>
      <vt:lpstr>Calibri</vt:lpstr>
      <vt:lpstr>Calibri Light</vt:lpstr>
      <vt:lpstr>Tema de Office</vt:lpstr>
      <vt:lpstr>Impact of Covid19 crisis on nursing education in Europe</vt:lpstr>
      <vt:lpstr>SUMARY</vt:lpstr>
      <vt:lpstr>Introduction</vt:lpstr>
      <vt:lpstr>Innovations in education and technology</vt:lpstr>
      <vt:lpstr>Difficulties encountered</vt:lpstr>
      <vt:lpstr>Lessons learned in a crisis situation as well as in a normal operating mode</vt:lpstr>
      <vt:lpstr>Measuring the first impacts of the crisis and the changes made to the system.</vt:lpstr>
      <vt:lpstr>Formulate recommendations in this area</vt:lpstr>
      <vt:lpstr>Thank you, very much!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Covid19 crisis on nursing education in Europe</dc:title>
  <dc:creator>Maria Azucena Pedraz Marcos</dc:creator>
  <cp:lastModifiedBy>DURY Cécile</cp:lastModifiedBy>
  <cp:revision>3</cp:revision>
  <dcterms:created xsi:type="dcterms:W3CDTF">2020-12-09T12:47:34Z</dcterms:created>
  <dcterms:modified xsi:type="dcterms:W3CDTF">2020-12-09T21:23:58Z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0x010100A92D0CD9F4657C4596C915F916E9FF34</vt:lpwstr>
  </property>
</Properties>
</file>