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73" r:id="rId6"/>
    <p:sldId id="272" r:id="rId7"/>
    <p:sldId id="270" r:id="rId8"/>
    <p:sldId id="267" r:id="rId9"/>
    <p:sldId id="268" r:id="rId10"/>
    <p:sldId id="277" r:id="rId11"/>
    <p:sldId id="276" r:id="rId12"/>
    <p:sldId id="27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86389" autoAdjust="0"/>
  </p:normalViewPr>
  <p:slideViewPr>
    <p:cSldViewPr snapToGrid="0">
      <p:cViewPr varScale="1">
        <p:scale>
          <a:sx n="63" d="100"/>
          <a:sy n="63" d="100"/>
        </p:scale>
        <p:origin x="13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BBC89-D6DB-43F6-8A88-C5407291EC81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2" csCatId="colorful" phldr="1"/>
      <dgm:spPr/>
    </dgm:pt>
    <dgm:pt modelId="{9E87EBAB-B8A4-4FBD-8F11-A64CD131C934}">
      <dgm:prSet phldrT="[Text]"/>
      <dgm:spPr/>
      <dgm:t>
        <a:bodyPr/>
        <a:lstStyle/>
        <a:p>
          <a:r>
            <a:rPr lang="de-DE" dirty="0">
              <a:latin typeface="Calibri" panose="020F0502020204030204" pitchFamily="34" charset="0"/>
            </a:rPr>
            <a:t>Bachelor Nursing Science</a:t>
          </a:r>
        </a:p>
      </dgm:t>
    </dgm:pt>
    <dgm:pt modelId="{19CE2D62-13D4-49E6-9117-A1BE8B2C4D8C}" type="parTrans" cxnId="{8D32E86C-C09C-4BDB-AFB3-1AC40DC19262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460AC15D-F092-4E3D-93B6-060626C743E3}" type="sibTrans" cxnId="{8D32E86C-C09C-4BDB-AFB3-1AC40DC19262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EFF056B0-F17C-484F-92E9-41618A2F8096}">
      <dgm:prSet phldrT="[Text]"/>
      <dgm:spPr/>
      <dgm:t>
        <a:bodyPr/>
        <a:lstStyle/>
        <a:p>
          <a:r>
            <a:rPr lang="de-DE" dirty="0" err="1">
              <a:latin typeface="Calibri" panose="020F0502020204030204" pitchFamily="34" charset="0"/>
            </a:rPr>
            <a:t>Doctoral</a:t>
          </a:r>
          <a:r>
            <a:rPr lang="de-DE" dirty="0">
              <a:latin typeface="Calibri" panose="020F0502020204030204" pitchFamily="34" charset="0"/>
            </a:rPr>
            <a:t> Programme </a:t>
          </a:r>
          <a:r>
            <a:rPr lang="de-DE" dirty="0" err="1">
              <a:latin typeface="Calibri" panose="020F0502020204030204" pitchFamily="34" charset="0"/>
            </a:rPr>
            <a:t>Health</a:t>
          </a:r>
          <a:r>
            <a:rPr lang="de-DE" dirty="0">
              <a:latin typeface="Calibri" panose="020F0502020204030204" pitchFamily="34" charset="0"/>
            </a:rPr>
            <a:t> </a:t>
          </a:r>
          <a:r>
            <a:rPr lang="de-DE" dirty="0" err="1">
              <a:latin typeface="Calibri" panose="020F0502020204030204" pitchFamily="34" charset="0"/>
            </a:rPr>
            <a:t>and</a:t>
          </a:r>
          <a:r>
            <a:rPr lang="de-DE" dirty="0">
              <a:latin typeface="Calibri" panose="020F0502020204030204" pitchFamily="34" charset="0"/>
            </a:rPr>
            <a:t> Nursing Science</a:t>
          </a:r>
        </a:p>
      </dgm:t>
    </dgm:pt>
    <dgm:pt modelId="{90A0D905-5337-4F43-8870-0EF551829B43}" type="parTrans" cxnId="{411BEB21-2142-4A42-A51B-1A7AC41EC30E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3BE5A5A6-8024-4574-8791-E452C5823184}" type="sibTrans" cxnId="{411BEB21-2142-4A42-A51B-1A7AC41EC30E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254ADEFB-B9C8-4819-AD23-C573BBFB5A13}">
      <dgm:prSet phldrT="[Text]"/>
      <dgm:spPr/>
      <dgm:t>
        <a:bodyPr/>
        <a:lstStyle/>
        <a:p>
          <a:r>
            <a:rPr lang="de-DE" dirty="0">
              <a:latin typeface="Calibri" panose="020F0502020204030204" pitchFamily="34" charset="0"/>
            </a:rPr>
            <a:t>Master </a:t>
          </a:r>
          <a:r>
            <a:rPr lang="de-DE" dirty="0" err="1">
              <a:latin typeface="Calibri" panose="020F0502020204030204" pitchFamily="34" charset="0"/>
            </a:rPr>
            <a:t>Health</a:t>
          </a:r>
          <a:r>
            <a:rPr lang="de-DE" dirty="0">
              <a:latin typeface="Calibri" panose="020F0502020204030204" pitchFamily="34" charset="0"/>
            </a:rPr>
            <a:t> </a:t>
          </a:r>
          <a:r>
            <a:rPr lang="de-DE" dirty="0" err="1">
              <a:latin typeface="Calibri" panose="020F0502020204030204" pitchFamily="34" charset="0"/>
            </a:rPr>
            <a:t>and</a:t>
          </a:r>
          <a:r>
            <a:rPr lang="de-DE" dirty="0">
              <a:latin typeface="Calibri" panose="020F0502020204030204" pitchFamily="34" charset="0"/>
            </a:rPr>
            <a:t> Nursing Science</a:t>
          </a:r>
        </a:p>
      </dgm:t>
    </dgm:pt>
    <dgm:pt modelId="{EA370737-281B-4213-8534-D9CE054F2829}" type="parTrans" cxnId="{B78118DD-B925-4386-A816-3EF856CDED4A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DE5DFCE7-CDB1-42AA-AE58-D3042E3DBCC2}" type="sibTrans" cxnId="{B78118DD-B925-4386-A816-3EF856CDED4A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7FEEA0E0-225C-4EC5-BDF7-3EB2621DF79A}" type="pres">
      <dgm:prSet presAssocID="{CF7BBC89-D6DB-43F6-8A88-C5407291EC81}" presName="rootnode" presStyleCnt="0">
        <dgm:presLayoutVars>
          <dgm:chMax/>
          <dgm:chPref/>
          <dgm:dir/>
          <dgm:animLvl val="lvl"/>
        </dgm:presLayoutVars>
      </dgm:prSet>
      <dgm:spPr/>
    </dgm:pt>
    <dgm:pt modelId="{FE2A50FF-E327-4C03-AC85-D7390F6570C7}" type="pres">
      <dgm:prSet presAssocID="{9E87EBAB-B8A4-4FBD-8F11-A64CD131C934}" presName="composite" presStyleCnt="0"/>
      <dgm:spPr/>
    </dgm:pt>
    <dgm:pt modelId="{69FFA268-72BB-4828-B27E-E8E14EE0A01F}" type="pres">
      <dgm:prSet presAssocID="{9E87EBAB-B8A4-4FBD-8F11-A64CD131C934}" presName="LShape" presStyleLbl="alignNode1" presStyleIdx="0" presStyleCnt="5"/>
      <dgm:spPr/>
    </dgm:pt>
    <dgm:pt modelId="{CE74CBFB-F03E-4A09-8F84-98F9E24146D9}" type="pres">
      <dgm:prSet presAssocID="{9E87EBAB-B8A4-4FBD-8F11-A64CD131C93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C825894-9605-4756-A0E7-C3DF4ED47986}" type="pres">
      <dgm:prSet presAssocID="{9E87EBAB-B8A4-4FBD-8F11-A64CD131C934}" presName="Triangle" presStyleLbl="alignNode1" presStyleIdx="1" presStyleCnt="5"/>
      <dgm:spPr/>
    </dgm:pt>
    <dgm:pt modelId="{22759152-8659-4A62-935B-88B02FB2F5F9}" type="pres">
      <dgm:prSet presAssocID="{460AC15D-F092-4E3D-93B6-060626C743E3}" presName="sibTrans" presStyleCnt="0"/>
      <dgm:spPr/>
    </dgm:pt>
    <dgm:pt modelId="{659E2CF8-D5F2-484B-B7F2-E1964FE39465}" type="pres">
      <dgm:prSet presAssocID="{460AC15D-F092-4E3D-93B6-060626C743E3}" presName="space" presStyleCnt="0"/>
      <dgm:spPr/>
    </dgm:pt>
    <dgm:pt modelId="{BD8946DF-3B18-484A-B606-967C4507D326}" type="pres">
      <dgm:prSet presAssocID="{254ADEFB-B9C8-4819-AD23-C573BBFB5A13}" presName="composite" presStyleCnt="0"/>
      <dgm:spPr/>
    </dgm:pt>
    <dgm:pt modelId="{758398DE-A871-4263-98D3-002C41602492}" type="pres">
      <dgm:prSet presAssocID="{254ADEFB-B9C8-4819-AD23-C573BBFB5A13}" presName="LShape" presStyleLbl="alignNode1" presStyleIdx="2" presStyleCnt="5"/>
      <dgm:spPr/>
    </dgm:pt>
    <dgm:pt modelId="{97E13452-02E7-41EF-8A66-D669589A1850}" type="pres">
      <dgm:prSet presAssocID="{254ADEFB-B9C8-4819-AD23-C573BBFB5A1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886E68B-F012-470B-980E-0367FBC1B484}" type="pres">
      <dgm:prSet presAssocID="{254ADEFB-B9C8-4819-AD23-C573BBFB5A13}" presName="Triangle" presStyleLbl="alignNode1" presStyleIdx="3" presStyleCnt="5"/>
      <dgm:spPr/>
    </dgm:pt>
    <dgm:pt modelId="{D34438FA-AB0A-4E6C-8497-ED816762C1DD}" type="pres">
      <dgm:prSet presAssocID="{DE5DFCE7-CDB1-42AA-AE58-D3042E3DBCC2}" presName="sibTrans" presStyleCnt="0"/>
      <dgm:spPr/>
    </dgm:pt>
    <dgm:pt modelId="{FF8E8152-4D27-49AA-BAD9-AB8717281ECF}" type="pres">
      <dgm:prSet presAssocID="{DE5DFCE7-CDB1-42AA-AE58-D3042E3DBCC2}" presName="space" presStyleCnt="0"/>
      <dgm:spPr/>
    </dgm:pt>
    <dgm:pt modelId="{ED220EE9-9496-40BC-9548-37F04DDC3627}" type="pres">
      <dgm:prSet presAssocID="{EFF056B0-F17C-484F-92E9-41618A2F8096}" presName="composite" presStyleCnt="0"/>
      <dgm:spPr/>
    </dgm:pt>
    <dgm:pt modelId="{3B4F07AD-F1DA-419A-A348-A23452F027AA}" type="pres">
      <dgm:prSet presAssocID="{EFF056B0-F17C-484F-92E9-41618A2F8096}" presName="LShape" presStyleLbl="alignNode1" presStyleIdx="4" presStyleCnt="5"/>
      <dgm:spPr/>
    </dgm:pt>
    <dgm:pt modelId="{ECC04078-0F58-44FD-91E6-C7893F10716F}" type="pres">
      <dgm:prSet presAssocID="{EFF056B0-F17C-484F-92E9-41618A2F809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11BEB21-2142-4A42-A51B-1A7AC41EC30E}" srcId="{CF7BBC89-D6DB-43F6-8A88-C5407291EC81}" destId="{EFF056B0-F17C-484F-92E9-41618A2F8096}" srcOrd="2" destOrd="0" parTransId="{90A0D905-5337-4F43-8870-0EF551829B43}" sibTransId="{3BE5A5A6-8024-4574-8791-E452C5823184}"/>
    <dgm:cxn modelId="{8D32E86C-C09C-4BDB-AFB3-1AC40DC19262}" srcId="{CF7BBC89-D6DB-43F6-8A88-C5407291EC81}" destId="{9E87EBAB-B8A4-4FBD-8F11-A64CD131C934}" srcOrd="0" destOrd="0" parTransId="{19CE2D62-13D4-49E6-9117-A1BE8B2C4D8C}" sibTransId="{460AC15D-F092-4E3D-93B6-060626C743E3}"/>
    <dgm:cxn modelId="{D1FE2272-AA17-4709-98AE-0F1FDCC32B44}" type="presOf" srcId="{EFF056B0-F17C-484F-92E9-41618A2F8096}" destId="{ECC04078-0F58-44FD-91E6-C7893F10716F}" srcOrd="0" destOrd="0" presId="urn:microsoft.com/office/officeart/2009/3/layout/StepUpProcess"/>
    <dgm:cxn modelId="{CCF4347A-85BD-4C98-946D-E418B09ED419}" type="presOf" srcId="{9E87EBAB-B8A4-4FBD-8F11-A64CD131C934}" destId="{CE74CBFB-F03E-4A09-8F84-98F9E24146D9}" srcOrd="0" destOrd="0" presId="urn:microsoft.com/office/officeart/2009/3/layout/StepUpProcess"/>
    <dgm:cxn modelId="{B45B2689-1185-4045-8E8F-1E973A08F38E}" type="presOf" srcId="{254ADEFB-B9C8-4819-AD23-C573BBFB5A13}" destId="{97E13452-02E7-41EF-8A66-D669589A1850}" srcOrd="0" destOrd="0" presId="urn:microsoft.com/office/officeart/2009/3/layout/StepUpProcess"/>
    <dgm:cxn modelId="{A12764B6-C8C8-4AC7-BCCB-82A636090478}" type="presOf" srcId="{CF7BBC89-D6DB-43F6-8A88-C5407291EC81}" destId="{7FEEA0E0-225C-4EC5-BDF7-3EB2621DF79A}" srcOrd="0" destOrd="0" presId="urn:microsoft.com/office/officeart/2009/3/layout/StepUpProcess"/>
    <dgm:cxn modelId="{B78118DD-B925-4386-A816-3EF856CDED4A}" srcId="{CF7BBC89-D6DB-43F6-8A88-C5407291EC81}" destId="{254ADEFB-B9C8-4819-AD23-C573BBFB5A13}" srcOrd="1" destOrd="0" parTransId="{EA370737-281B-4213-8534-D9CE054F2829}" sibTransId="{DE5DFCE7-CDB1-42AA-AE58-D3042E3DBCC2}"/>
    <dgm:cxn modelId="{B7AC03EF-7B77-43AF-BA32-1BF9366414F7}" type="presParOf" srcId="{7FEEA0E0-225C-4EC5-BDF7-3EB2621DF79A}" destId="{FE2A50FF-E327-4C03-AC85-D7390F6570C7}" srcOrd="0" destOrd="0" presId="urn:microsoft.com/office/officeart/2009/3/layout/StepUpProcess"/>
    <dgm:cxn modelId="{3FAD9919-DFE7-4D25-B4A4-F2A3C0294AED}" type="presParOf" srcId="{FE2A50FF-E327-4C03-AC85-D7390F6570C7}" destId="{69FFA268-72BB-4828-B27E-E8E14EE0A01F}" srcOrd="0" destOrd="0" presId="urn:microsoft.com/office/officeart/2009/3/layout/StepUpProcess"/>
    <dgm:cxn modelId="{A2B2D2CD-ADEC-4A73-A871-267488036645}" type="presParOf" srcId="{FE2A50FF-E327-4C03-AC85-D7390F6570C7}" destId="{CE74CBFB-F03E-4A09-8F84-98F9E24146D9}" srcOrd="1" destOrd="0" presId="urn:microsoft.com/office/officeart/2009/3/layout/StepUpProcess"/>
    <dgm:cxn modelId="{0FB0E851-524E-4B17-954B-E501479F39AA}" type="presParOf" srcId="{FE2A50FF-E327-4C03-AC85-D7390F6570C7}" destId="{BC825894-9605-4756-A0E7-C3DF4ED47986}" srcOrd="2" destOrd="0" presId="urn:microsoft.com/office/officeart/2009/3/layout/StepUpProcess"/>
    <dgm:cxn modelId="{82D6D086-CA28-4E69-A013-38D27A70C3F2}" type="presParOf" srcId="{7FEEA0E0-225C-4EC5-BDF7-3EB2621DF79A}" destId="{22759152-8659-4A62-935B-88B02FB2F5F9}" srcOrd="1" destOrd="0" presId="urn:microsoft.com/office/officeart/2009/3/layout/StepUpProcess"/>
    <dgm:cxn modelId="{7D0DF305-36B0-4B4E-816C-6B214973C669}" type="presParOf" srcId="{22759152-8659-4A62-935B-88B02FB2F5F9}" destId="{659E2CF8-D5F2-484B-B7F2-E1964FE39465}" srcOrd="0" destOrd="0" presId="urn:microsoft.com/office/officeart/2009/3/layout/StepUpProcess"/>
    <dgm:cxn modelId="{8F7E6206-4F12-48C8-B691-167AEAA5C83C}" type="presParOf" srcId="{7FEEA0E0-225C-4EC5-BDF7-3EB2621DF79A}" destId="{BD8946DF-3B18-484A-B606-967C4507D326}" srcOrd="2" destOrd="0" presId="urn:microsoft.com/office/officeart/2009/3/layout/StepUpProcess"/>
    <dgm:cxn modelId="{A9CF6CFF-D911-411B-B4C8-26C5B7900FAB}" type="presParOf" srcId="{BD8946DF-3B18-484A-B606-967C4507D326}" destId="{758398DE-A871-4263-98D3-002C41602492}" srcOrd="0" destOrd="0" presId="urn:microsoft.com/office/officeart/2009/3/layout/StepUpProcess"/>
    <dgm:cxn modelId="{660F44C6-626E-47C1-A795-B79E2C3DEB0C}" type="presParOf" srcId="{BD8946DF-3B18-484A-B606-967C4507D326}" destId="{97E13452-02E7-41EF-8A66-D669589A1850}" srcOrd="1" destOrd="0" presId="urn:microsoft.com/office/officeart/2009/3/layout/StepUpProcess"/>
    <dgm:cxn modelId="{B9396E83-8688-42C6-9A51-FAE0E9FFD15B}" type="presParOf" srcId="{BD8946DF-3B18-484A-B606-967C4507D326}" destId="{3886E68B-F012-470B-980E-0367FBC1B484}" srcOrd="2" destOrd="0" presId="urn:microsoft.com/office/officeart/2009/3/layout/StepUpProcess"/>
    <dgm:cxn modelId="{91A505E4-2119-43DF-8693-AB114822BC39}" type="presParOf" srcId="{7FEEA0E0-225C-4EC5-BDF7-3EB2621DF79A}" destId="{D34438FA-AB0A-4E6C-8497-ED816762C1DD}" srcOrd="3" destOrd="0" presId="urn:microsoft.com/office/officeart/2009/3/layout/StepUpProcess"/>
    <dgm:cxn modelId="{9D6073CF-B3ED-4DD8-B9B6-71C37D5BA436}" type="presParOf" srcId="{D34438FA-AB0A-4E6C-8497-ED816762C1DD}" destId="{FF8E8152-4D27-49AA-BAD9-AB8717281ECF}" srcOrd="0" destOrd="0" presId="urn:microsoft.com/office/officeart/2009/3/layout/StepUpProcess"/>
    <dgm:cxn modelId="{5E7A47F8-8403-4884-BCE4-79BB0815FAEB}" type="presParOf" srcId="{7FEEA0E0-225C-4EC5-BDF7-3EB2621DF79A}" destId="{ED220EE9-9496-40BC-9548-37F04DDC3627}" srcOrd="4" destOrd="0" presId="urn:microsoft.com/office/officeart/2009/3/layout/StepUpProcess"/>
    <dgm:cxn modelId="{6D3B3353-F54B-4427-8E5E-392DE71AB0BA}" type="presParOf" srcId="{ED220EE9-9496-40BC-9548-37F04DDC3627}" destId="{3B4F07AD-F1DA-419A-A348-A23452F027AA}" srcOrd="0" destOrd="0" presId="urn:microsoft.com/office/officeart/2009/3/layout/StepUpProcess"/>
    <dgm:cxn modelId="{6867763F-99FC-44EA-845D-EFFCD9C645DD}" type="presParOf" srcId="{ED220EE9-9496-40BC-9548-37F04DDC3627}" destId="{ECC04078-0F58-44FD-91E6-C7893F10716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FA268-72BB-4828-B27E-E8E14EE0A01F}">
      <dsp:nvSpPr>
        <dsp:cNvPr id="0" name=""/>
        <dsp:cNvSpPr/>
      </dsp:nvSpPr>
      <dsp:spPr>
        <a:xfrm rot="5400000">
          <a:off x="536380" y="1464379"/>
          <a:ext cx="1601262" cy="26644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74CBFB-F03E-4A09-8F84-98F9E24146D9}">
      <dsp:nvSpPr>
        <dsp:cNvPr id="0" name=""/>
        <dsp:cNvSpPr/>
      </dsp:nvSpPr>
      <dsp:spPr>
        <a:xfrm>
          <a:off x="269089" y="2260479"/>
          <a:ext cx="2405493" cy="2108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latin typeface="Calibri" panose="020F0502020204030204" pitchFamily="34" charset="0"/>
            </a:rPr>
            <a:t>Bachelor Nursing Science</a:t>
          </a:r>
        </a:p>
      </dsp:txBody>
      <dsp:txXfrm>
        <a:off x="269089" y="2260479"/>
        <a:ext cx="2405493" cy="2108556"/>
      </dsp:txXfrm>
    </dsp:sp>
    <dsp:sp modelId="{BC825894-9605-4756-A0E7-C3DF4ED47986}">
      <dsp:nvSpPr>
        <dsp:cNvPr id="0" name=""/>
        <dsp:cNvSpPr/>
      </dsp:nvSpPr>
      <dsp:spPr>
        <a:xfrm>
          <a:off x="2220717" y="1268218"/>
          <a:ext cx="453866" cy="45386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624151"/>
                <a:satOff val="-4951"/>
                <a:lumOff val="2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4151"/>
                <a:satOff val="-4951"/>
                <a:lumOff val="2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4151"/>
                <a:satOff val="-4951"/>
                <a:lumOff val="2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24151"/>
              <a:satOff val="-4951"/>
              <a:lumOff val="24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8398DE-A871-4263-98D3-002C41602492}">
      <dsp:nvSpPr>
        <dsp:cNvPr id="0" name=""/>
        <dsp:cNvSpPr/>
      </dsp:nvSpPr>
      <dsp:spPr>
        <a:xfrm rot="5400000">
          <a:off x="3481174" y="735686"/>
          <a:ext cx="1601262" cy="26644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1248301"/>
                <a:satOff val="-9902"/>
                <a:lumOff val="4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8301"/>
                <a:satOff val="-9902"/>
                <a:lumOff val="4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8301"/>
                <a:satOff val="-9902"/>
                <a:lumOff val="4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48301"/>
              <a:satOff val="-9902"/>
              <a:lumOff val="49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E13452-02E7-41EF-8A66-D669589A1850}">
      <dsp:nvSpPr>
        <dsp:cNvPr id="0" name=""/>
        <dsp:cNvSpPr/>
      </dsp:nvSpPr>
      <dsp:spPr>
        <a:xfrm>
          <a:off x="3213884" y="1531787"/>
          <a:ext cx="2405493" cy="2108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latin typeface="Calibri" panose="020F0502020204030204" pitchFamily="34" charset="0"/>
            </a:rPr>
            <a:t>Master </a:t>
          </a:r>
          <a:r>
            <a:rPr lang="de-DE" sz="2700" kern="1200" dirty="0" err="1">
              <a:latin typeface="Calibri" panose="020F0502020204030204" pitchFamily="34" charset="0"/>
            </a:rPr>
            <a:t>Health</a:t>
          </a:r>
          <a:r>
            <a:rPr lang="de-DE" sz="2700" kern="1200" dirty="0">
              <a:latin typeface="Calibri" panose="020F0502020204030204" pitchFamily="34" charset="0"/>
            </a:rPr>
            <a:t> </a:t>
          </a:r>
          <a:r>
            <a:rPr lang="de-DE" sz="2700" kern="1200" dirty="0" err="1">
              <a:latin typeface="Calibri" panose="020F0502020204030204" pitchFamily="34" charset="0"/>
            </a:rPr>
            <a:t>and</a:t>
          </a:r>
          <a:r>
            <a:rPr lang="de-DE" sz="2700" kern="1200" dirty="0">
              <a:latin typeface="Calibri" panose="020F0502020204030204" pitchFamily="34" charset="0"/>
            </a:rPr>
            <a:t> Nursing Science</a:t>
          </a:r>
        </a:p>
      </dsp:txBody>
      <dsp:txXfrm>
        <a:off x="3213884" y="1531787"/>
        <a:ext cx="2405493" cy="2108556"/>
      </dsp:txXfrm>
    </dsp:sp>
    <dsp:sp modelId="{3886E68B-F012-470B-980E-0367FBC1B484}">
      <dsp:nvSpPr>
        <dsp:cNvPr id="0" name=""/>
        <dsp:cNvSpPr/>
      </dsp:nvSpPr>
      <dsp:spPr>
        <a:xfrm>
          <a:off x="5165511" y="539525"/>
          <a:ext cx="453866" cy="45386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872452"/>
                <a:satOff val="-14853"/>
                <a:lumOff val="7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72452"/>
                <a:satOff val="-14853"/>
                <a:lumOff val="7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72452"/>
                <a:satOff val="-14853"/>
                <a:lumOff val="7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872452"/>
              <a:satOff val="-14853"/>
              <a:lumOff val="73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4F07AD-F1DA-419A-A348-A23452F027AA}">
      <dsp:nvSpPr>
        <dsp:cNvPr id="0" name=""/>
        <dsp:cNvSpPr/>
      </dsp:nvSpPr>
      <dsp:spPr>
        <a:xfrm rot="5400000">
          <a:off x="6425969" y="6994"/>
          <a:ext cx="1601262" cy="26644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2496603"/>
                <a:satOff val="-19804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96603"/>
                <a:satOff val="-19804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96603"/>
                <a:satOff val="-19804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496603"/>
              <a:satOff val="-19804"/>
              <a:lumOff val="9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C04078-0F58-44FD-91E6-C7893F10716F}">
      <dsp:nvSpPr>
        <dsp:cNvPr id="0" name=""/>
        <dsp:cNvSpPr/>
      </dsp:nvSpPr>
      <dsp:spPr>
        <a:xfrm>
          <a:off x="6158678" y="803095"/>
          <a:ext cx="2405493" cy="2108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 err="1">
              <a:latin typeface="Calibri" panose="020F0502020204030204" pitchFamily="34" charset="0"/>
            </a:rPr>
            <a:t>Doctoral</a:t>
          </a:r>
          <a:r>
            <a:rPr lang="de-DE" sz="2700" kern="1200" dirty="0">
              <a:latin typeface="Calibri" panose="020F0502020204030204" pitchFamily="34" charset="0"/>
            </a:rPr>
            <a:t> Programme </a:t>
          </a:r>
          <a:r>
            <a:rPr lang="de-DE" sz="2700" kern="1200" dirty="0" err="1">
              <a:latin typeface="Calibri" panose="020F0502020204030204" pitchFamily="34" charset="0"/>
            </a:rPr>
            <a:t>Health</a:t>
          </a:r>
          <a:r>
            <a:rPr lang="de-DE" sz="2700" kern="1200" dirty="0">
              <a:latin typeface="Calibri" panose="020F0502020204030204" pitchFamily="34" charset="0"/>
            </a:rPr>
            <a:t> </a:t>
          </a:r>
          <a:r>
            <a:rPr lang="de-DE" sz="2700" kern="1200" dirty="0" err="1">
              <a:latin typeface="Calibri" panose="020F0502020204030204" pitchFamily="34" charset="0"/>
            </a:rPr>
            <a:t>and</a:t>
          </a:r>
          <a:r>
            <a:rPr lang="de-DE" sz="2700" kern="1200" dirty="0">
              <a:latin typeface="Calibri" panose="020F0502020204030204" pitchFamily="34" charset="0"/>
            </a:rPr>
            <a:t> Nursing Science</a:t>
          </a:r>
        </a:p>
      </dsp:txBody>
      <dsp:txXfrm>
        <a:off x="6158678" y="803095"/>
        <a:ext cx="2405493" cy="2108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5F1E-D6B9-4A53-92F1-636FC9E88E81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8959-CB17-426A-A10B-2606DB20578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56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8959-CB17-426A-A10B-2606DB20578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56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8959-CB17-426A-A10B-2606DB20578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11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rechtsbg.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07865E-8D1B-4975-935F-C4AA3C03ECDF}"/>
              </a:ext>
            </a:extLst>
          </p:cNvPr>
          <p:cNvSpPr/>
          <p:nvPr/>
        </p:nvSpPr>
        <p:spPr>
          <a:xfrm>
            <a:off x="0" y="-1"/>
            <a:ext cx="12192000" cy="14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1780B5-9F09-4EDF-8E27-E66FB9688A3C}"/>
              </a:ext>
            </a:extLst>
          </p:cNvPr>
          <p:cNvSpPr/>
          <p:nvPr/>
        </p:nvSpPr>
        <p:spPr>
          <a:xfrm>
            <a:off x="0" y="1439999"/>
            <a:ext cx="12192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BEA5D23C-78E9-4944-92CB-DC75B185C48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738000"/>
            <a:ext cx="6096001" cy="612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B7A0E1-587D-4A5D-B1B4-7641BDE30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0" y="5762761"/>
            <a:ext cx="4848020" cy="72693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A2919A4-38C0-485B-9547-3EEA7F815C9C}"/>
              </a:ext>
            </a:extLst>
          </p:cNvPr>
          <p:cNvSpPr txBox="1"/>
          <p:nvPr/>
        </p:nvSpPr>
        <p:spPr>
          <a:xfrm>
            <a:off x="8072983" y="5498054"/>
            <a:ext cx="2983344" cy="400110"/>
          </a:xfrm>
          <a:prstGeom prst="rect">
            <a:avLst/>
          </a:prstGeom>
          <a:noFill/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de-DE" sz="2000" dirty="0">
                <a:solidFill>
                  <a:schemeClr val="tx2"/>
                </a:solidFill>
              </a:rPr>
              <a:t>Schafft Wissen. Seit 1502.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B4B0221-93F4-4C69-9C66-8B80EBE88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000" y="1812053"/>
            <a:ext cx="5400000" cy="32400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5500" baseline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396E2865-D8B3-4A68-8A12-BBCAB570C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000" y="6714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</p:spTree>
    <p:extLst>
      <p:ext uri="{BB962C8B-B14F-4D97-AF65-F5344CB8AC3E}">
        <p14:creationId xmlns:p14="http://schemas.microsoft.com/office/powerpoint/2010/main" val="273479774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HF und Text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8291BB9-4049-4982-A851-A668A38E97A5}"/>
              </a:ext>
            </a:extLst>
          </p:cNvPr>
          <p:cNvSpPr/>
          <p:nvPr/>
        </p:nvSpPr>
        <p:spPr>
          <a:xfrm>
            <a:off x="-1" y="0"/>
            <a:ext cx="3600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1DF22F83-1374-488D-B59F-53CD0763A86E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31200" y="387000"/>
            <a:ext cx="4068000" cy="608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2:3; bspw. Diagramm, Foto, Tabelle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405352-FFAA-4FA4-8FA0-BB7EC63C9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07" y="282874"/>
            <a:ext cx="1755993" cy="262914"/>
          </a:xfrm>
          <a:prstGeom prst="rect">
            <a:avLst/>
          </a:prstGeom>
        </p:spPr>
      </p:pic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14E9AE4-44B3-411A-86B8-9B503DBC40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79200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2B152F7-0160-497B-87BB-524AB35BB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603" y="387000"/>
            <a:ext cx="7181197" cy="1440000"/>
          </a:xfrm>
          <a:prstGeom prst="rect">
            <a:avLst/>
          </a:prstGeom>
        </p:spPr>
        <p:txBody>
          <a:bodyPr lIns="0" tIns="108000" rIns="0" bIns="108000" anchor="b" anchorCtr="0">
            <a:normAutofit/>
          </a:bodyPr>
          <a:lstStyle>
            <a:lvl1pPr>
              <a:defRPr sz="3600" b="0" baseline="0">
                <a:latin typeface="+mn-lt"/>
              </a:defRPr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4634BB4-07E1-4F23-AD9D-06B9338EFCB7}"/>
              </a:ext>
            </a:extLst>
          </p:cNvPr>
          <p:cNvSpPr/>
          <p:nvPr/>
        </p:nvSpPr>
        <p:spPr>
          <a:xfrm>
            <a:off x="4679604" y="1822500"/>
            <a:ext cx="751083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B1BA6C18-905D-452C-9256-240E78F95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606" y="1930500"/>
            <a:ext cx="7181194" cy="4559200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87068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e HF und Text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CAFB71E-FF9B-4029-BB4B-F551A0CBF4EC}"/>
              </a:ext>
            </a:extLst>
          </p:cNvPr>
          <p:cNvSpPr/>
          <p:nvPr/>
        </p:nvSpPr>
        <p:spPr>
          <a:xfrm>
            <a:off x="0" y="0"/>
            <a:ext cx="12192000" cy="14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B485EA2-06BB-428E-9C53-7D7D2E377FE9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31200" y="387000"/>
            <a:ext cx="4068000" cy="608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(2:3), bspw. Diagramm, Foto, Tabelle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78A8A2A6-29D0-4A2D-8587-A4A177E5BA07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4515992" y="381486"/>
            <a:ext cx="4068000" cy="608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(2:3), bspw. Diagramm, Foto, Tabelle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15C3B7E-3582-4232-86F6-428DA7974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0F11A46A-A3DD-4CC5-9D42-02F777D487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88650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8D38E25-750C-4D23-A677-9D56AD8C4A04}"/>
              </a:ext>
            </a:extLst>
          </p:cNvPr>
          <p:cNvSpPr/>
          <p:nvPr/>
        </p:nvSpPr>
        <p:spPr>
          <a:xfrm>
            <a:off x="8796618" y="3320997"/>
            <a:ext cx="3395382" cy="108003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FFF95293-36FC-4DC3-BBE8-9D24460EE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96618" y="3429000"/>
            <a:ext cx="3060000" cy="3060000"/>
          </a:xfrm>
          <a:prstGeom prst="rect">
            <a:avLst/>
          </a:prstGeom>
        </p:spPr>
        <p:txBody>
          <a:bodyPr lIns="0" tIns="144000" rIns="0" bIns="1080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CD688F9E-49DA-4EA2-ACE9-44F9F6EA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618" y="1880995"/>
            <a:ext cx="3060000" cy="1440000"/>
          </a:xfrm>
          <a:prstGeom prst="rect">
            <a:avLst/>
          </a:prstGeom>
        </p:spPr>
        <p:txBody>
          <a:bodyPr lIns="0" tIns="108000" rIns="0" bIns="108000" anchor="b" anchorCtr="0">
            <a:noAutofit/>
          </a:bodyPr>
          <a:lstStyle>
            <a:lvl1pPr>
              <a:defRPr sz="28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08AF2551-8FB8-4E31-B11F-5577BC4E0E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3992" y="6326996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320AE75-ABB3-4117-B20D-18FD932E0565}"/>
              </a:ext>
            </a:extLst>
          </p:cNvPr>
          <p:cNvSpPr/>
          <p:nvPr/>
        </p:nvSpPr>
        <p:spPr>
          <a:xfrm>
            <a:off x="4397418" y="381486"/>
            <a:ext cx="108000" cy="6084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43583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Quadr. und Text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A6F4F6D-C9C9-46D6-9ABE-22DB057A94BC}"/>
              </a:ext>
            </a:extLst>
          </p:cNvPr>
          <p:cNvSpPr/>
          <p:nvPr/>
        </p:nvSpPr>
        <p:spPr>
          <a:xfrm>
            <a:off x="-1" y="0"/>
            <a:ext cx="36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70C8727-B260-4B50-B2A7-CBDCE5727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AC3F4D42-1E85-40F7-8B73-ACD1E61C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38" y="765700"/>
            <a:ext cx="5166000" cy="1080000"/>
          </a:xfrm>
          <a:prstGeom prst="rect">
            <a:avLst/>
          </a:prstGeom>
        </p:spPr>
        <p:txBody>
          <a:bodyPr lIns="0" tIns="108000" rIns="0" bIns="10800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993DB07-6D90-42E7-BC32-309FB515B99F}"/>
              </a:ext>
            </a:extLst>
          </p:cNvPr>
          <p:cNvSpPr/>
          <p:nvPr/>
        </p:nvSpPr>
        <p:spPr>
          <a:xfrm>
            <a:off x="6691038" y="1845700"/>
            <a:ext cx="5512542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B968352F-8218-44BB-A5A1-6BD6F03AE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1038" y="1953700"/>
            <a:ext cx="5166000" cy="4536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E94FEE33-BB9C-4F27-90F6-7E70200FEC66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31200" y="387000"/>
            <a:ext cx="6084000" cy="608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(1:1), bspw. Diagramm, Foto, Tabelle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9974B008-4088-49E9-A681-D290F4B9D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5200" y="6327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</p:spTree>
    <p:extLst>
      <p:ext uri="{BB962C8B-B14F-4D97-AF65-F5344CB8AC3E}">
        <p14:creationId xmlns:p14="http://schemas.microsoft.com/office/powerpoint/2010/main" val="390141914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Quadr. und Text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5707865E-8D1B-4975-935F-C4AA3C03ECDF}"/>
              </a:ext>
            </a:extLst>
          </p:cNvPr>
          <p:cNvSpPr/>
          <p:nvPr/>
        </p:nvSpPr>
        <p:spPr>
          <a:xfrm>
            <a:off x="-1" y="0"/>
            <a:ext cx="3600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03A0602-BCE6-4621-97C1-BD9473832B12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31200" y="387000"/>
            <a:ext cx="6084000" cy="608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1:1; bspw. Diagramm, Foto, Tabelle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24EB541E-415D-421E-AC67-DFE8747395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95200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F76353-8E12-4C1C-A5D5-718BCD802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038" y="765700"/>
            <a:ext cx="5166000" cy="1080000"/>
          </a:xfrm>
          <a:prstGeom prst="rect">
            <a:avLst/>
          </a:prstGeom>
        </p:spPr>
        <p:txBody>
          <a:bodyPr lIns="0" tIns="108000" rIns="0" bIns="10800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6BA85D0-DC83-4269-9211-FC72AA7B6D4F}"/>
              </a:ext>
            </a:extLst>
          </p:cNvPr>
          <p:cNvSpPr/>
          <p:nvPr/>
        </p:nvSpPr>
        <p:spPr>
          <a:xfrm>
            <a:off x="6691038" y="1845700"/>
            <a:ext cx="5512542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D2F23C2-EC2F-403E-8A09-D6AA7AECA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1038" y="1953700"/>
            <a:ext cx="5166000" cy="4536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168F3CC-95E8-4751-8FC3-6A1BC0C3F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71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Quadr.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7C07A1D-921C-4C86-925A-A292455A0893}"/>
              </a:ext>
            </a:extLst>
          </p:cNvPr>
          <p:cNvSpPr/>
          <p:nvPr/>
        </p:nvSpPr>
        <p:spPr>
          <a:xfrm>
            <a:off x="0" y="1629700"/>
            <a:ext cx="7224000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B219284-15A0-4229-A1F3-936F91944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82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CE1F511-C24A-48AD-8866-646235FD33C7}"/>
              </a:ext>
            </a:extLst>
          </p:cNvPr>
          <p:cNvSpPr/>
          <p:nvPr/>
        </p:nvSpPr>
        <p:spPr>
          <a:xfrm>
            <a:off x="7224000" y="1629700"/>
            <a:ext cx="108000" cy="4860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95ED1F0C-FD1F-488B-8073-DEBD6F8B29EB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7332000" y="1629700"/>
            <a:ext cx="4860000" cy="486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1:1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9A5FA6D-D964-4C86-88E8-F780E7557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C842302-1EAA-4A2A-B3B2-EF23D474AC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72000" y="634575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C9002982-5912-4B77-B9AD-E7CB49570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6528675" cy="4860000"/>
          </a:xfrm>
          <a:prstGeom prst="rect">
            <a:avLst/>
          </a:prstGeom>
        </p:spPr>
        <p:txBody>
          <a:bodyPr lIns="0" rIns="36000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606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Quadr.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2E85991-447C-4F2C-9C11-450C283678F7}"/>
              </a:ext>
            </a:extLst>
          </p:cNvPr>
          <p:cNvSpPr/>
          <p:nvPr/>
        </p:nvSpPr>
        <p:spPr>
          <a:xfrm>
            <a:off x="0" y="1629700"/>
            <a:ext cx="7224000" cy="48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47DFC17-54B1-4DDB-9734-2DA2886B6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82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EADD652-5291-4D33-BB21-9246CAD1978E}"/>
              </a:ext>
            </a:extLst>
          </p:cNvPr>
          <p:cNvSpPr/>
          <p:nvPr/>
        </p:nvSpPr>
        <p:spPr>
          <a:xfrm>
            <a:off x="7224000" y="1629700"/>
            <a:ext cx="108000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524AE496-1BA9-4886-9D95-C03BECC0C45F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7332000" y="1629700"/>
            <a:ext cx="4860000" cy="486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1:1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7D397D9-E148-42BD-90A2-15E8E64B6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5DAF4B8F-AE63-4B70-A00D-FE94D6A250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72000" y="634575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6D36A2ED-15CD-420F-BB02-BE59602BE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6528675" cy="4860000"/>
          </a:xfrm>
          <a:prstGeom prst="rect">
            <a:avLst/>
          </a:prstGeom>
        </p:spPr>
        <p:txBody>
          <a:bodyPr lIns="0" rIns="36000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430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QF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E0D61DF-D992-4AA9-AFCA-39D42A50E384}"/>
              </a:ext>
            </a:extLst>
          </p:cNvPr>
          <p:cNvSpPr/>
          <p:nvPr/>
        </p:nvSpPr>
        <p:spPr>
          <a:xfrm>
            <a:off x="7332000" y="1629700"/>
            <a:ext cx="4860000" cy="4860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D0C394C9-B961-40D0-99BA-9FFC01D9A43E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7512000" y="2057788"/>
            <a:ext cx="4680000" cy="324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EC6DF85-3F69-468C-AD1F-2C9A589F1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5A7E4DDE-E203-464D-841D-1E3C90D3E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82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1E1E128C-D56F-4BA6-AC71-782D24FB8E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72000" y="515378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44D2E51-E4DD-4F9A-8FC5-67217F624602}"/>
              </a:ext>
            </a:extLst>
          </p:cNvPr>
          <p:cNvSpPr/>
          <p:nvPr/>
        </p:nvSpPr>
        <p:spPr>
          <a:xfrm>
            <a:off x="0" y="1629584"/>
            <a:ext cx="7332000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A2E180ED-A46D-4B35-8A81-58ECCDDAE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6636676" cy="4860000"/>
          </a:xfrm>
          <a:prstGeom prst="rect">
            <a:avLst/>
          </a:prstGeom>
        </p:spPr>
        <p:txBody>
          <a:bodyPr lIns="0" rIns="36000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78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E0D61DF-D992-4AA9-AFCA-39D42A50E384}"/>
              </a:ext>
            </a:extLst>
          </p:cNvPr>
          <p:cNvSpPr/>
          <p:nvPr/>
        </p:nvSpPr>
        <p:spPr>
          <a:xfrm>
            <a:off x="11496676" y="1629700"/>
            <a:ext cx="695324" cy="4860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EC6DF85-3F69-468C-AD1F-2C9A589F1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5A7E4DDE-E203-464D-841D-1E3C90D3E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82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44D2E51-E4DD-4F9A-8FC5-67217F624602}"/>
              </a:ext>
            </a:extLst>
          </p:cNvPr>
          <p:cNvSpPr/>
          <p:nvPr/>
        </p:nvSpPr>
        <p:spPr>
          <a:xfrm>
            <a:off x="-1" y="1629584"/>
            <a:ext cx="11608503" cy="48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A2E180ED-A46D-4B35-8A81-58ECCDDAE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10260000" cy="4860000"/>
          </a:xfrm>
          <a:prstGeom prst="rect">
            <a:avLst/>
          </a:prstGeom>
        </p:spPr>
        <p:txBody>
          <a:bodyPr lIns="0" rIns="36000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EB0A3B-40F1-462F-9B35-095368435EEF}"/>
              </a:ext>
            </a:extLst>
          </p:cNvPr>
          <p:cNvSpPr/>
          <p:nvPr/>
        </p:nvSpPr>
        <p:spPr>
          <a:xfrm>
            <a:off x="11500503" y="1629700"/>
            <a:ext cx="108000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49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spalten und Bild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735C5DD-6C26-4462-9300-7C227E744B0F}"/>
              </a:ext>
            </a:extLst>
          </p:cNvPr>
          <p:cNvSpPr/>
          <p:nvPr/>
        </p:nvSpPr>
        <p:spPr>
          <a:xfrm>
            <a:off x="9384000" y="0"/>
            <a:ext cx="280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D4906856-66AC-42E3-A8DE-A8CA19388495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492000" y="1629700"/>
            <a:ext cx="2700000" cy="486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A9E4C915-E10A-4776-8700-9EBA4E166A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860000" y="5171036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4CF529A-74BC-4E11-8296-666C4678219F}"/>
              </a:ext>
            </a:extLst>
          </p:cNvPr>
          <p:cNvSpPr/>
          <p:nvPr/>
        </p:nvSpPr>
        <p:spPr>
          <a:xfrm>
            <a:off x="0" y="1629700"/>
            <a:ext cx="9384000" cy="48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6E1A35B8-F227-42A9-A14D-079158361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11E700B0-EE00-4BF4-8EB9-F165182CA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43036"/>
            <a:ext cx="4140000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AA1CBCD4-5F56-4DD9-B9A2-EF5BCAF5F00D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5039662" y="1643036"/>
            <a:ext cx="4140000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541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spalten und Bilder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4B275E4E-BDBB-4D37-A9C4-6D125468FDC1}"/>
              </a:ext>
            </a:extLst>
          </p:cNvPr>
          <p:cNvSpPr/>
          <p:nvPr/>
        </p:nvSpPr>
        <p:spPr>
          <a:xfrm>
            <a:off x="9384000" y="0"/>
            <a:ext cx="2808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06FFA8EA-1346-4AA8-849C-ECE594142C78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492000" y="1629700"/>
            <a:ext cx="2700000" cy="201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6247725-7D02-4C0E-8F23-01440BFFB3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220000" y="2673700"/>
            <a:ext cx="180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BE1EAD3-E83C-46EA-AA5B-5F373E726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D717D833-775A-4EFD-AEF8-D7B65F8361AB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9492000" y="3753700"/>
            <a:ext cx="2700000" cy="201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B6B5CB99-3E28-4733-B94C-A7A1B8C847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1220000" y="4797700"/>
            <a:ext cx="180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3776BE0-8D5E-47C0-ADCA-F4C54E7327E3}"/>
              </a:ext>
            </a:extLst>
          </p:cNvPr>
          <p:cNvSpPr/>
          <p:nvPr/>
        </p:nvSpPr>
        <p:spPr>
          <a:xfrm>
            <a:off x="9492000" y="3645700"/>
            <a:ext cx="270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BDBB74A-2481-4463-8475-2CF3639E5B18}"/>
              </a:ext>
            </a:extLst>
          </p:cNvPr>
          <p:cNvSpPr/>
          <p:nvPr/>
        </p:nvSpPr>
        <p:spPr>
          <a:xfrm>
            <a:off x="0" y="1629700"/>
            <a:ext cx="9384000" cy="48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2851320F-FD0A-4651-A8BE-501968B4C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F2739635-1172-47B5-96E9-316BE90E5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43036"/>
            <a:ext cx="4140000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CAF775D7-3B06-4B1A-BE55-CAAE26EC215D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5039662" y="1643036"/>
            <a:ext cx="4140000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62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Name rechtsbg.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707865E-8D1B-4975-935F-C4AA3C03ECDF}"/>
              </a:ext>
            </a:extLst>
          </p:cNvPr>
          <p:cNvSpPr/>
          <p:nvPr/>
        </p:nvSpPr>
        <p:spPr>
          <a:xfrm>
            <a:off x="0" y="-1"/>
            <a:ext cx="12192000" cy="14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707865E-8D1B-4975-935F-C4AA3C03ECDF}"/>
              </a:ext>
            </a:extLst>
          </p:cNvPr>
          <p:cNvSpPr/>
          <p:nvPr/>
        </p:nvSpPr>
        <p:spPr>
          <a:xfrm>
            <a:off x="0" y="1439999"/>
            <a:ext cx="12192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3D2D8E04-DEAA-49C3-B82F-A7CBFE6844D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738000"/>
            <a:ext cx="6096001" cy="6120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0" y="5762761"/>
            <a:ext cx="4848020" cy="72693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072983" y="5498054"/>
            <a:ext cx="2983344" cy="400110"/>
          </a:xfrm>
          <a:prstGeom prst="rect">
            <a:avLst/>
          </a:prstGeom>
          <a:noFill/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de-DE" sz="2000" dirty="0">
                <a:solidFill>
                  <a:schemeClr val="tx2"/>
                </a:solidFill>
              </a:rPr>
              <a:t>Schafft Wissen. Seit 1502.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918E9A4-381C-4145-B042-AFC3A28C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000" y="1812052"/>
            <a:ext cx="5400000" cy="23400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5500" baseline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EBA2F24-9A64-4E4D-856A-AB1CE8E63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000" y="6714000"/>
            <a:ext cx="2520000" cy="144000"/>
          </a:xfr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9E54A6E7-8275-494D-95BD-5F2E37A242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7038" y="4375053"/>
            <a:ext cx="5400000" cy="900000"/>
          </a:xfrm>
        </p:spPr>
        <p:txBody>
          <a:bodyPr lIns="0" tIns="46800" rIns="0" bIns="468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Evtl. Titel, Name, Institution angeben</a:t>
            </a:r>
          </a:p>
        </p:txBody>
      </p:sp>
    </p:spTree>
    <p:extLst>
      <p:ext uri="{BB962C8B-B14F-4D97-AF65-F5344CB8AC3E}">
        <p14:creationId xmlns:p14="http://schemas.microsoft.com/office/powerpoint/2010/main" val="291399695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spalten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21F756E-E59F-40BD-B1F9-0BA0000FC49E}"/>
              </a:ext>
            </a:extLst>
          </p:cNvPr>
          <p:cNvSpPr/>
          <p:nvPr/>
        </p:nvSpPr>
        <p:spPr>
          <a:xfrm>
            <a:off x="0" y="1629700"/>
            <a:ext cx="12192000" cy="48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6322FD0-5CA1-4CC1-8AC6-02A767FC6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7ED623FA-CF7B-42A9-91DE-AE58CD88C17F}"/>
              </a:ext>
            </a:extLst>
          </p:cNvPr>
          <p:cNvSpPr/>
          <p:nvPr/>
        </p:nvSpPr>
        <p:spPr>
          <a:xfrm>
            <a:off x="6096000" y="1629582"/>
            <a:ext cx="108000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A092C11-ED94-43E0-8C22-11EE6EE61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5D0D205A-6C94-4A37-A638-C62616A1F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7753"/>
            <a:ext cx="5400675" cy="4860000"/>
          </a:xfrm>
          <a:prstGeom prst="rect">
            <a:avLst/>
          </a:prstGeom>
        </p:spPr>
        <p:txBody>
          <a:bodyPr lIns="0" rIns="18000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54525927-044B-49BD-AB51-A67BA447CEB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6204000" y="1627753"/>
            <a:ext cx="5400675" cy="4860000"/>
          </a:xfrm>
          <a:prstGeom prst="rect">
            <a:avLst/>
          </a:prstGeom>
        </p:spPr>
        <p:txBody>
          <a:bodyPr lIns="18000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81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spalten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54CF529A-74BC-4E11-8296-666C4678219F}"/>
              </a:ext>
            </a:extLst>
          </p:cNvPr>
          <p:cNvSpPr/>
          <p:nvPr/>
        </p:nvSpPr>
        <p:spPr>
          <a:xfrm>
            <a:off x="0" y="1629700"/>
            <a:ext cx="12192000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CA55908B-669E-4695-8798-0106576B7A13}"/>
              </a:ext>
            </a:extLst>
          </p:cNvPr>
          <p:cNvSpPr/>
          <p:nvPr/>
        </p:nvSpPr>
        <p:spPr>
          <a:xfrm>
            <a:off x="6096000" y="1629582"/>
            <a:ext cx="108000" cy="4860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53FAD70-A1A1-4646-BA99-514E19951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F74DFDB-58AD-4BB6-9DE8-DB39A4468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629464"/>
            <a:ext cx="5400675" cy="4860000"/>
          </a:xfrm>
          <a:prstGeom prst="rect">
            <a:avLst/>
          </a:prstGeom>
        </p:spPr>
        <p:txBody>
          <a:bodyPr lIns="0" rIns="18000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6B20A312-B6D0-404B-AB7A-A6701F27AA77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6204000" y="1629464"/>
            <a:ext cx="5400675" cy="4860000"/>
          </a:xfrm>
          <a:prstGeom prst="rect">
            <a:avLst/>
          </a:prstGeom>
        </p:spPr>
        <p:txBody>
          <a:bodyPr lIns="18000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04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palten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E0D61DF-D992-4AA9-AFCA-39D42A50E384}"/>
              </a:ext>
            </a:extLst>
          </p:cNvPr>
          <p:cNvSpPr/>
          <p:nvPr/>
        </p:nvSpPr>
        <p:spPr>
          <a:xfrm>
            <a:off x="11496676" y="1629700"/>
            <a:ext cx="695324" cy="4860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EC6DF85-3F69-468C-AD1F-2C9A589F1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5A7E4DDE-E203-464D-841D-1E3C90D3E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82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44D2E51-E4DD-4F9A-8FC5-67217F624602}"/>
              </a:ext>
            </a:extLst>
          </p:cNvPr>
          <p:cNvSpPr/>
          <p:nvPr/>
        </p:nvSpPr>
        <p:spPr>
          <a:xfrm>
            <a:off x="0" y="1629584"/>
            <a:ext cx="11496674" cy="486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EB0A3B-40F1-462F-9B35-095368435EEF}"/>
              </a:ext>
            </a:extLst>
          </p:cNvPr>
          <p:cNvSpPr/>
          <p:nvPr/>
        </p:nvSpPr>
        <p:spPr>
          <a:xfrm>
            <a:off x="11496675" y="1629584"/>
            <a:ext cx="108000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6633E7D-6747-4616-B531-D6C1476A3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43036"/>
            <a:ext cx="5040000" cy="4846548"/>
          </a:xfrm>
          <a:prstGeom prst="rect">
            <a:avLst/>
          </a:prstGeom>
        </p:spPr>
        <p:txBody>
          <a:bodyPr lIns="0" rIns="18000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019A03F-3DE8-434C-9F2C-B3A2945B291D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6096000" y="1643036"/>
            <a:ext cx="5040000" cy="4846548"/>
          </a:xfrm>
          <a:prstGeom prst="rect">
            <a:avLst/>
          </a:prstGeom>
        </p:spPr>
        <p:txBody>
          <a:bodyPr lIns="18000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59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Textfeld und Bilder M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27C9152E-C09D-437D-874B-9C7578BD9B19}"/>
              </a:ext>
            </a:extLst>
          </p:cNvPr>
          <p:cNvSpPr/>
          <p:nvPr/>
        </p:nvSpPr>
        <p:spPr>
          <a:xfrm>
            <a:off x="9492000" y="0"/>
            <a:ext cx="27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B3B4FD-8279-4D97-8EEF-61BE0B07C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ED3FC650-913F-41A3-97E1-5AA2ACFB7149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492000" y="1639055"/>
            <a:ext cx="2700000" cy="201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27C0E476-6864-4DAA-AEEA-4FF01C0A7A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220000" y="2683055"/>
            <a:ext cx="180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26C885A3-2065-4892-9FAD-7D0C6CD5C2C7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9492000" y="3763055"/>
            <a:ext cx="2700000" cy="201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E16C9F43-44D8-4257-9BE2-65A83BA6EC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1220000" y="4807055"/>
            <a:ext cx="180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4C40B34-380B-4A80-BD2B-D1B1C382180C}"/>
              </a:ext>
            </a:extLst>
          </p:cNvPr>
          <p:cNvSpPr/>
          <p:nvPr/>
        </p:nvSpPr>
        <p:spPr>
          <a:xfrm>
            <a:off x="9492000" y="3655055"/>
            <a:ext cx="2700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C275BFA3-8160-4822-80D4-151324F9E8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22874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F1235ED-2784-4339-9060-6333AF6E9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8422874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474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Textfeld und Bilder MLU 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D24FA6C-0EC3-40FD-8F3F-A8E6A72B9374}"/>
              </a:ext>
            </a:extLst>
          </p:cNvPr>
          <p:cNvSpPr/>
          <p:nvPr/>
        </p:nvSpPr>
        <p:spPr>
          <a:xfrm>
            <a:off x="9492000" y="0"/>
            <a:ext cx="27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7BC34B4-C34A-47BF-A25B-0B4A62733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9C3A810F-EF23-4815-808B-2CA090E8899E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492000" y="1639055"/>
            <a:ext cx="2700000" cy="201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4AE52C3-80F0-48B5-BC76-F6DDEC31D9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220000" y="2683055"/>
            <a:ext cx="180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968F3601-9186-4397-8151-23F5054E8FC5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9492000" y="3763055"/>
            <a:ext cx="2700000" cy="201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C6856909-67DE-4D87-9FFD-BD69C4ED2F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1220000" y="4807055"/>
            <a:ext cx="180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451DC7F-7E63-4EB5-B9EE-84BBC504DBD5}"/>
              </a:ext>
            </a:extLst>
          </p:cNvPr>
          <p:cNvSpPr/>
          <p:nvPr/>
        </p:nvSpPr>
        <p:spPr>
          <a:xfrm>
            <a:off x="9492000" y="3655055"/>
            <a:ext cx="2700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096C778-CE4B-483B-AE9D-DD6771DA9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22874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8ECE6FA3-201B-4557-A868-D9C09DAAE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8422874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799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Textfeld und Bilder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AF80E1EA-C198-4880-8899-F61D7C6BA4F0}"/>
              </a:ext>
            </a:extLst>
          </p:cNvPr>
          <p:cNvSpPr/>
          <p:nvPr/>
        </p:nvSpPr>
        <p:spPr>
          <a:xfrm>
            <a:off x="9492000" y="0"/>
            <a:ext cx="2700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E7D1CC-2B16-453F-A227-6F44B190B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E1C69849-0C10-47F5-AAA9-54A8D3F69F6E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492000" y="1639055"/>
            <a:ext cx="2700000" cy="201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CFB158A-38A5-4E7F-88F9-44554AAF2C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220000" y="2683055"/>
            <a:ext cx="180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20B978C2-1F0D-4B7B-8EF9-BCB3F2862FE2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9492000" y="3763055"/>
            <a:ext cx="2700000" cy="201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320C5A7E-8B3C-406D-A572-2C76F5A0B3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1220000" y="4807055"/>
            <a:ext cx="180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9FA8C4-D771-43F5-AA04-98532433E7C3}"/>
              </a:ext>
            </a:extLst>
          </p:cNvPr>
          <p:cNvSpPr/>
          <p:nvPr/>
        </p:nvSpPr>
        <p:spPr>
          <a:xfrm>
            <a:off x="9492000" y="3655055"/>
            <a:ext cx="270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918542F-9796-4594-A659-D7BA1731C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D1BE4A7B-903D-48DD-B531-AE53B746C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8422874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24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Textfeld und Bild schmal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D411677-54C2-431E-BBDD-F8EE0B1615B3}"/>
              </a:ext>
            </a:extLst>
          </p:cNvPr>
          <p:cNvSpPr/>
          <p:nvPr/>
        </p:nvSpPr>
        <p:spPr>
          <a:xfrm>
            <a:off x="9492000" y="0"/>
            <a:ext cx="27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C924DA61-524F-46FB-9A98-66C4EDA5667C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492000" y="1639055"/>
            <a:ext cx="2700000" cy="52189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AFF308B9-8DDB-47C8-B102-86BC64422B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860000" y="5526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8BD0797-322A-4F5B-8D09-68C01603F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1AD17547-A394-4FF0-8351-0D7D00072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CA822ED-DC85-44D3-85B9-44A629F8C24D}"/>
              </a:ext>
            </a:extLst>
          </p:cNvPr>
          <p:cNvSpPr/>
          <p:nvPr/>
        </p:nvSpPr>
        <p:spPr>
          <a:xfrm>
            <a:off x="9492000" y="1531055"/>
            <a:ext cx="2700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476232BD-6A52-4E7A-BAC3-A1DD8E7B7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8422874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863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Textfeld und Bild schmal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65FBA2E-97CF-4AAE-94B1-F6FD12549A18}"/>
              </a:ext>
            </a:extLst>
          </p:cNvPr>
          <p:cNvSpPr/>
          <p:nvPr/>
        </p:nvSpPr>
        <p:spPr>
          <a:xfrm>
            <a:off x="9491998" y="0"/>
            <a:ext cx="2700001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BB08CE0C-C69B-4CC8-9C85-DE36691B4087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492000" y="1639055"/>
            <a:ext cx="2700000" cy="52189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F82ED7D-ACA0-433C-B092-09650193F5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860000" y="5526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5DFABE6-0F91-45BB-8CAE-C8FC967AD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9542F299-E4FA-4E15-89E5-3F1068842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6A56B9B-D029-4164-A039-0D65FBD691A5}"/>
              </a:ext>
            </a:extLst>
          </p:cNvPr>
          <p:cNvSpPr/>
          <p:nvPr/>
        </p:nvSpPr>
        <p:spPr>
          <a:xfrm>
            <a:off x="9492000" y="1531055"/>
            <a:ext cx="2700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6A6369FD-9723-41E9-843A-2876B6E8A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8422874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948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Textfeld ohne Bild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6583F1E4-8D8F-43E0-B0FF-C80E6665DF5D}"/>
              </a:ext>
            </a:extLst>
          </p:cNvPr>
          <p:cNvSpPr/>
          <p:nvPr/>
        </p:nvSpPr>
        <p:spPr>
          <a:xfrm>
            <a:off x="0" y="0"/>
            <a:ext cx="1063185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C7D86D-012B-4D40-A7B0-78EBCAB76B7D}"/>
              </a:ext>
            </a:extLst>
          </p:cNvPr>
          <p:cNvSpPr/>
          <p:nvPr/>
        </p:nvSpPr>
        <p:spPr>
          <a:xfrm>
            <a:off x="10739851" y="0"/>
            <a:ext cx="587325" cy="6857998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9542F299-E4FA-4E15-89E5-3F1068842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972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6A56B9B-D029-4164-A039-0D65FBD691A5}"/>
              </a:ext>
            </a:extLst>
          </p:cNvPr>
          <p:cNvSpPr/>
          <p:nvPr/>
        </p:nvSpPr>
        <p:spPr>
          <a:xfrm rot="16200000">
            <a:off x="7256851" y="3375000"/>
            <a:ext cx="6858000" cy="10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6A6369FD-9723-41E9-843A-2876B6E8A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2" y="1629700"/>
            <a:ext cx="9720000" cy="486000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FB79C98-9347-4E6A-A4F8-D3D931756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5239" y="1115539"/>
            <a:ext cx="1755993" cy="2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59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QF und Bildbeschr.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3C6DE46-222E-4A2F-99DA-8821913C5401}"/>
              </a:ext>
            </a:extLst>
          </p:cNvPr>
          <p:cNvSpPr/>
          <p:nvPr/>
        </p:nvSpPr>
        <p:spPr>
          <a:xfrm>
            <a:off x="9564000" y="2240999"/>
            <a:ext cx="2628000" cy="108001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5C04552-9492-4325-9774-C5ED97E4A19D}"/>
              </a:ext>
            </a:extLst>
          </p:cNvPr>
          <p:cNvSpPr/>
          <p:nvPr/>
        </p:nvSpPr>
        <p:spPr>
          <a:xfrm>
            <a:off x="-1" y="0"/>
            <a:ext cx="792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03AAF7E5-4282-4A27-8B29-18ED64E49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4319" y="2349000"/>
            <a:ext cx="2286000" cy="4140000"/>
          </a:xfrm>
          <a:prstGeom prst="rect">
            <a:avLst/>
          </a:prstGeom>
        </p:spPr>
        <p:txBody>
          <a:bodyPr lIns="0" tIns="144000" rIns="0" bIns="1080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C742AD61-6FBA-48EF-B77E-9EA296C2CE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30076" y="369000"/>
            <a:ext cx="9000000" cy="612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3:2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976241BA-9D95-42EC-8650-6C154D40F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1596" y="800999"/>
            <a:ext cx="2285442" cy="1440000"/>
          </a:xfrm>
          <a:prstGeom prst="rect">
            <a:avLst/>
          </a:prstGeom>
        </p:spPr>
        <p:txBody>
          <a:bodyPr lIns="0" tIns="108000" rIns="0" bIns="108000" anchor="b" anchorCtr="0">
            <a:noAutofit/>
          </a:bodyPr>
          <a:lstStyle>
            <a:lvl1pPr>
              <a:defRPr sz="2800" b="0" baseline="0"/>
            </a:lvl1pPr>
          </a:lstStyle>
          <a:p>
            <a:r>
              <a:rPr lang="de-DE" dirty="0"/>
              <a:t>Titel maximal dreizeilig hinzufügen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FE5C903-3755-49ED-A2EB-A5D4A0541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F95271D1-2BD0-4068-8796-C5A4189689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076" y="6345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</p:spTree>
    <p:extLst>
      <p:ext uri="{BB962C8B-B14F-4D97-AF65-F5344CB8AC3E}">
        <p14:creationId xmlns:p14="http://schemas.microsoft.com/office/powerpoint/2010/main" val="137441584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linksbd. M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C169EFE-1856-49DD-B9AF-FC8A4774121E}"/>
              </a:ext>
            </a:extLst>
          </p:cNvPr>
          <p:cNvSpPr/>
          <p:nvPr/>
        </p:nvSpPr>
        <p:spPr>
          <a:xfrm>
            <a:off x="0" y="1439346"/>
            <a:ext cx="12192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AAE9DA2-52EA-4BC2-9DD9-6EBF5A78CE76}"/>
              </a:ext>
            </a:extLst>
          </p:cNvPr>
          <p:cNvSpPr/>
          <p:nvPr/>
        </p:nvSpPr>
        <p:spPr>
          <a:xfrm>
            <a:off x="0" y="0"/>
            <a:ext cx="12192000" cy="14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F81CB23-14D6-4C76-9BA9-C8F535F83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475" y="1812053"/>
            <a:ext cx="5400000" cy="32400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5500" baseline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9BD1FA2A-BC96-4400-B6E1-EFFFFC31818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738000"/>
            <a:ext cx="6100950" cy="612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AC3283F-5D56-4E6D-A3FB-1213256B6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5" y="5762761"/>
            <a:ext cx="4848020" cy="72693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D802E24-B54C-487A-A4E5-CAE7C16A0995}"/>
              </a:ext>
            </a:extLst>
          </p:cNvPr>
          <p:cNvSpPr txBox="1"/>
          <p:nvPr/>
        </p:nvSpPr>
        <p:spPr>
          <a:xfrm>
            <a:off x="1955458" y="5498054"/>
            <a:ext cx="2983344" cy="400110"/>
          </a:xfrm>
          <a:prstGeom prst="rect">
            <a:avLst/>
          </a:prstGeom>
          <a:noFill/>
        </p:spPr>
        <p:txBody>
          <a:bodyPr vert="horz" wrap="square" lIns="0" tIns="45720" rIns="0" bIns="45720" rtlCol="0" anchor="ctr">
            <a:spAutoFit/>
          </a:bodyPr>
          <a:lstStyle/>
          <a:p>
            <a:pPr algn="l"/>
            <a:r>
              <a:rPr lang="de-DE" sz="2000" dirty="0">
                <a:solidFill>
                  <a:schemeClr val="tx2"/>
                </a:solidFill>
              </a:rPr>
              <a:t>Schafft Wissen. Seit 1502.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AB3AF957-554B-4D99-8B2C-B670DBFDE3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2000" y="6714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</p:spTree>
    <p:extLst>
      <p:ext uri="{BB962C8B-B14F-4D97-AF65-F5344CB8AC3E}">
        <p14:creationId xmlns:p14="http://schemas.microsoft.com/office/powerpoint/2010/main" val="1288701888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QF und Bildbeschr.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67D4B3B-C5B8-470F-8347-3707E8980871}"/>
              </a:ext>
            </a:extLst>
          </p:cNvPr>
          <p:cNvSpPr/>
          <p:nvPr/>
        </p:nvSpPr>
        <p:spPr>
          <a:xfrm>
            <a:off x="9564000" y="2240999"/>
            <a:ext cx="2628000" cy="10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18C1DD-4A08-4A11-96F8-EFB8C1C566E2}"/>
              </a:ext>
            </a:extLst>
          </p:cNvPr>
          <p:cNvSpPr/>
          <p:nvPr/>
        </p:nvSpPr>
        <p:spPr>
          <a:xfrm>
            <a:off x="-1" y="0"/>
            <a:ext cx="7920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253208FE-173C-471F-99C7-157CFAE7C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1596" y="2349000"/>
            <a:ext cx="2290328" cy="4140000"/>
          </a:xfrm>
          <a:prstGeom prst="rect">
            <a:avLst/>
          </a:prstGeom>
        </p:spPr>
        <p:txBody>
          <a:bodyPr lIns="0" tIns="144000" rIns="0" bIns="1080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46DC84AE-F1B7-4D7B-93A4-75368F47D08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30076" y="369000"/>
            <a:ext cx="9000000" cy="612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B476581A-C725-4BB9-8B78-33D8AFAF4D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076" y="6345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1B39E072-C93D-4883-B3A5-C68419375C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1596" y="800999"/>
            <a:ext cx="2285442" cy="1440000"/>
          </a:xfrm>
          <a:prstGeom prst="rect">
            <a:avLst/>
          </a:prstGeom>
        </p:spPr>
        <p:txBody>
          <a:bodyPr lIns="0" tIns="108000" rIns="0" bIns="108000" anchor="b" anchorCtr="0">
            <a:noAutofit/>
          </a:bodyPr>
          <a:lstStyle>
            <a:lvl1pPr>
              <a:defRPr sz="2800" b="0" baseline="0"/>
            </a:lvl1pPr>
          </a:lstStyle>
          <a:p>
            <a:r>
              <a:rPr lang="de-DE" dirty="0"/>
              <a:t>Titel maximal dreizeilig hinzufügen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24611F7-A376-4E33-B3E9-68CA2F84A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9182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QF und Beschr.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448F93C-C099-4CB5-B1A1-31AE1346363C}"/>
              </a:ext>
            </a:extLst>
          </p:cNvPr>
          <p:cNvSpPr/>
          <p:nvPr/>
        </p:nvSpPr>
        <p:spPr>
          <a:xfrm>
            <a:off x="-1" y="0"/>
            <a:ext cx="792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4FD086C-08A9-41F2-B793-A09D7D2AB04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5057" y="369000"/>
            <a:ext cx="9000000" cy="612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(3:2): bspw. Foto, Film, Tabelle, Diagramm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4281259-900D-4042-B42E-3B47DFEF579A}"/>
              </a:ext>
            </a:extLst>
          </p:cNvPr>
          <p:cNvSpPr/>
          <p:nvPr/>
        </p:nvSpPr>
        <p:spPr>
          <a:xfrm>
            <a:off x="9564000" y="2240999"/>
            <a:ext cx="2628000" cy="108001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5C922CD6-5FBF-4B09-AAEB-F5E37FECDB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571596" y="2349000"/>
            <a:ext cx="2285442" cy="4140000"/>
          </a:xfrm>
          <a:prstGeom prst="rect">
            <a:avLst/>
          </a:prstGeom>
        </p:spPr>
        <p:txBody>
          <a:bodyPr lIns="0" tIns="144000" rIns="0" bIns="1080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Kurze Beschreibung des Films/Objekts; Quellennachweis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568B4F6-1112-4A17-9798-445D3FB0E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1596" y="800999"/>
            <a:ext cx="2295347" cy="1440000"/>
          </a:xfrm>
          <a:prstGeom prst="rect">
            <a:avLst/>
          </a:prstGeom>
        </p:spPr>
        <p:txBody>
          <a:bodyPr lIns="0" tIns="108000" rIns="0" bIns="108000" anchor="b" anchorCtr="0">
            <a:normAutofit/>
          </a:bodyPr>
          <a:lstStyle>
            <a:lvl1pPr>
              <a:defRPr sz="2800" b="0" baseline="0"/>
            </a:lvl1pPr>
          </a:lstStyle>
          <a:p>
            <a:r>
              <a:rPr lang="de-DE" dirty="0"/>
              <a:t>Titel maximal dreizeilig hinzufügen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0AA1A21-3452-4F7D-A24C-2ADDDB712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FC5FEA1D-AFAF-49F7-8CEA-002AD7E96A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076" y="6345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</p:spTree>
    <p:extLst>
      <p:ext uri="{BB962C8B-B14F-4D97-AF65-F5344CB8AC3E}">
        <p14:creationId xmlns:p14="http://schemas.microsoft.com/office/powerpoint/2010/main" val="1128011736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QF und Beschr.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BC7E7FC-8AEA-4495-82D0-16B58A875A69}"/>
              </a:ext>
            </a:extLst>
          </p:cNvPr>
          <p:cNvSpPr/>
          <p:nvPr/>
        </p:nvSpPr>
        <p:spPr>
          <a:xfrm>
            <a:off x="-1" y="0"/>
            <a:ext cx="7920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5C59F6A-3E72-48D2-AEC2-1AB0DF6C6B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5057" y="369000"/>
            <a:ext cx="9000000" cy="612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(3:2): bspw. Foto, Film, Tabelle, Diagramm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837727A-3B52-4507-9609-6F2B7D96542E}"/>
              </a:ext>
            </a:extLst>
          </p:cNvPr>
          <p:cNvSpPr/>
          <p:nvPr/>
        </p:nvSpPr>
        <p:spPr>
          <a:xfrm>
            <a:off x="9564000" y="2240999"/>
            <a:ext cx="2628000" cy="10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257B362B-51D0-42B3-8297-7B6D25BC21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571596" y="2349000"/>
            <a:ext cx="2285442" cy="4140000"/>
          </a:xfrm>
          <a:prstGeom prst="rect">
            <a:avLst/>
          </a:prstGeom>
        </p:spPr>
        <p:txBody>
          <a:bodyPr lIns="0" tIns="144000" rIns="0" bIns="1080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Kurze Beschreibung des Films/Objekts; Quellennachweis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8E3EB3B-C0BF-4BB4-964F-CCA4334FB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1596" y="800999"/>
            <a:ext cx="2285442" cy="1440000"/>
          </a:xfrm>
          <a:prstGeom prst="rect">
            <a:avLst/>
          </a:prstGeom>
        </p:spPr>
        <p:txBody>
          <a:bodyPr lIns="0" tIns="108000" rIns="0" bIns="108000" anchor="b" anchorCtr="0">
            <a:noAutofit/>
          </a:bodyPr>
          <a:lstStyle>
            <a:lvl1pPr>
              <a:defRPr sz="2800" b="0" baseline="0"/>
            </a:lvl1pPr>
          </a:lstStyle>
          <a:p>
            <a:r>
              <a:rPr lang="de-DE" dirty="0"/>
              <a:t>Titel maximal dreizeilig hinzufügen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E6BDA78-6A6E-403E-AAF1-29BE53F17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E616638C-4EF7-4123-9015-E093C08B3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0076" y="6345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</p:spTree>
    <p:extLst>
      <p:ext uri="{BB962C8B-B14F-4D97-AF65-F5344CB8AC3E}">
        <p14:creationId xmlns:p14="http://schemas.microsoft.com/office/powerpoint/2010/main" val="3338736662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16:9 und Titel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1BD5106-B840-4CBF-BACE-F2ADD4279629}"/>
              </a:ext>
            </a:extLst>
          </p:cNvPr>
          <p:cNvSpPr/>
          <p:nvPr/>
        </p:nvSpPr>
        <p:spPr>
          <a:xfrm>
            <a:off x="3599999" y="0"/>
            <a:ext cx="108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AD7961-4526-413A-9C88-80088191FB29}"/>
              </a:ext>
            </a:extLst>
          </p:cNvPr>
          <p:cNvSpPr/>
          <p:nvPr/>
        </p:nvSpPr>
        <p:spPr>
          <a:xfrm>
            <a:off x="-1" y="0"/>
            <a:ext cx="36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00D4F20-D0BE-4B55-85DF-C80C1203C7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7038" y="729700"/>
            <a:ext cx="10080000" cy="576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16:9; bspw. Screenshot, Film, Tabelle, Diagramm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F0DC924-6FDD-4699-8C42-B248AAFDA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461319" y="2611407"/>
            <a:ext cx="4680000" cy="1087438"/>
          </a:xfrm>
          <a:prstGeom prst="rect">
            <a:avLst/>
          </a:prstGeom>
        </p:spPr>
        <p:txBody>
          <a:bodyPr lIns="0" tIns="108000" rIns="0" bIns="108000" anchor="t" anchorCtr="0">
            <a:noAutofit/>
          </a:bodyPr>
          <a:lstStyle>
            <a:lvl1pPr algn="r"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FAD9835-CF3B-4065-B122-58BEA14B6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15CA5C31-CD4E-4BD1-BD3E-54285BD87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37038" y="63457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</p:spTree>
    <p:extLst>
      <p:ext uri="{BB962C8B-B14F-4D97-AF65-F5344CB8AC3E}">
        <p14:creationId xmlns:p14="http://schemas.microsoft.com/office/powerpoint/2010/main" val="4101715178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16:9, Titel und URL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A0AD805-B295-414E-ACEA-0DCFEAC6BF9D}"/>
              </a:ext>
            </a:extLst>
          </p:cNvPr>
          <p:cNvSpPr/>
          <p:nvPr/>
        </p:nvSpPr>
        <p:spPr>
          <a:xfrm>
            <a:off x="3599999" y="0"/>
            <a:ext cx="108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B8E371-C68A-45B6-905C-BEACD720598E}"/>
              </a:ext>
            </a:extLst>
          </p:cNvPr>
          <p:cNvSpPr/>
          <p:nvPr/>
        </p:nvSpPr>
        <p:spPr>
          <a:xfrm>
            <a:off x="-1" y="0"/>
            <a:ext cx="36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2F76303-AA92-4402-9E53-2326D01B088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7038" y="729700"/>
            <a:ext cx="10080000" cy="5760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txBody>
          <a:bodyPr lIns="0" rIns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(16:9), bspw. Screenshot, Film, Tabelle, Diagramm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955ED8-72A0-4A0B-B25C-38D6D2293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9B3CDB73-590B-465B-8BD2-BB4D4C6336E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 rot="21300000">
            <a:off x="6879540" y="6037174"/>
            <a:ext cx="4715647" cy="43200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 anchorCtr="0">
            <a:noAutofit/>
          </a:bodyPr>
          <a:lstStyle>
            <a:lvl1pPr marL="0" indent="0" algn="r">
              <a:buNone/>
              <a:defRPr sz="1800" b="1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Kurze Zusatzinfo; bspw. URL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57B8D9E-EC32-480F-AEA0-4A8E555F0E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58606" y="3108694"/>
            <a:ext cx="5674574" cy="1087438"/>
          </a:xfrm>
          <a:prstGeom prst="rect">
            <a:avLst/>
          </a:prstGeom>
        </p:spPr>
        <p:txBody>
          <a:bodyPr lIns="0" tIns="108000" rIns="0" bIns="108000" anchor="t" anchorCtr="0">
            <a:noAutofit/>
          </a:bodyPr>
          <a:lstStyle>
            <a:lvl1pPr algn="r"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C181C108-0E0F-4812-B54C-6825EE0151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77038" y="63457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</p:spTree>
    <p:extLst>
      <p:ext uri="{BB962C8B-B14F-4D97-AF65-F5344CB8AC3E}">
        <p14:creationId xmlns:p14="http://schemas.microsoft.com/office/powerpoint/2010/main" val="2775466125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16:9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6E1CE9E-A79F-4153-9720-322B738EA33B}"/>
              </a:ext>
            </a:extLst>
          </p:cNvPr>
          <p:cNvSpPr/>
          <p:nvPr/>
        </p:nvSpPr>
        <p:spPr>
          <a:xfrm>
            <a:off x="-1" y="0"/>
            <a:ext cx="36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A6CC9EB-D27E-4FB5-A588-1E53703D507A}"/>
              </a:ext>
            </a:extLst>
          </p:cNvPr>
          <p:cNvSpPr/>
          <p:nvPr/>
        </p:nvSpPr>
        <p:spPr>
          <a:xfrm>
            <a:off x="3604815" y="0"/>
            <a:ext cx="108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A88D746-757B-48DD-92C2-087FA636C1D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307" y="369700"/>
            <a:ext cx="10800000" cy="612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(16:9), bspw. Film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62792A-AD1E-4C76-869F-90D472A65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5239" y="1115539"/>
            <a:ext cx="1755993" cy="262914"/>
          </a:xfrm>
          <a:prstGeom prst="rect">
            <a:avLst/>
          </a:prstGeom>
        </p:spPr>
      </p:pic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6FA429A-657B-43AB-8315-02631F47C5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47307" y="63457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</p:spTree>
    <p:extLst>
      <p:ext uri="{BB962C8B-B14F-4D97-AF65-F5344CB8AC3E}">
        <p14:creationId xmlns:p14="http://schemas.microsoft.com/office/powerpoint/2010/main" val="2127604708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16:9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18048F2-035C-4889-9DA2-EF8CE62E2CE8}"/>
              </a:ext>
            </a:extLst>
          </p:cNvPr>
          <p:cNvSpPr/>
          <p:nvPr/>
        </p:nvSpPr>
        <p:spPr>
          <a:xfrm>
            <a:off x="-1" y="0"/>
            <a:ext cx="3600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E44B4C5-BF79-48D1-B713-0FCBDB532EB8}"/>
              </a:ext>
            </a:extLst>
          </p:cNvPr>
          <p:cNvSpPr/>
          <p:nvPr/>
        </p:nvSpPr>
        <p:spPr>
          <a:xfrm>
            <a:off x="3604815" y="0"/>
            <a:ext cx="10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EFF0CFA-7FDC-4A69-A5B2-3C9F20E68B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7307" y="369700"/>
            <a:ext cx="10800000" cy="612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rIns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(16:9), bspw. Film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59D7BF1-BF58-4244-AD86-2ABA80D3D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5239" y="1115539"/>
            <a:ext cx="1755993" cy="262914"/>
          </a:xfrm>
          <a:prstGeom prst="rect">
            <a:avLst/>
          </a:prstGeom>
        </p:spPr>
      </p:pic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D29D3A0-B4D5-47C6-94DC-70E7F65861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47307" y="63443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</p:spTree>
    <p:extLst>
      <p:ext uri="{BB962C8B-B14F-4D97-AF65-F5344CB8AC3E}">
        <p14:creationId xmlns:p14="http://schemas.microsoft.com/office/powerpoint/2010/main" val="703384611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r QF und Bildbeschr.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39D0F125-C07C-4303-83A0-23DD269124C5}"/>
              </a:ext>
            </a:extLst>
          </p:cNvPr>
          <p:cNvSpPr/>
          <p:nvPr/>
        </p:nvSpPr>
        <p:spPr>
          <a:xfrm>
            <a:off x="-1" y="0"/>
            <a:ext cx="792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78517664-83A4-4F45-8084-1382BA747DB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30076" y="387002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1E31233D-29C1-4B82-BCB8-3DB3B6CB4912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434076" y="387000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4592C133-4152-4068-B4F0-817FAD46081C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330076" y="3483000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84FCB708-7C2E-4D57-B72D-EF63BCBF33CB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434076" y="3483000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7449B2E-CB84-4DB1-9E35-8A91DB7BF8E0}"/>
              </a:ext>
            </a:extLst>
          </p:cNvPr>
          <p:cNvSpPr/>
          <p:nvPr/>
        </p:nvSpPr>
        <p:spPr>
          <a:xfrm>
            <a:off x="330076" y="3374999"/>
            <a:ext cx="11861923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F3593511-C1F4-4725-B8E3-9E189162E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1037" y="3483000"/>
            <a:ext cx="3166001" cy="3006000"/>
          </a:xfrm>
          <a:prstGeom prst="rect">
            <a:avLst/>
          </a:prstGeom>
        </p:spPr>
        <p:txBody>
          <a:bodyPr lIns="0" tIns="144000" rIns="0" bIns="1080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1E31095-400F-4FCB-8722-88E515526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3FFA2263-2566-414D-A892-387D92813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6076" y="3230997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99757B10-7108-4AF0-8C4E-78F59EA4ED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10076" y="3230997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E9211853-82C7-42F9-813B-C296E56E94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10076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DDAE4A62-EC47-4E07-AD5C-1F7D1D49B6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6076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EBA428B6-19F7-4790-9D94-4008B2DC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037" y="1206809"/>
            <a:ext cx="3166001" cy="2160000"/>
          </a:xfrm>
          <a:prstGeom prst="rect">
            <a:avLst/>
          </a:prstGeom>
        </p:spPr>
        <p:txBody>
          <a:bodyPr lIns="0" tIns="108000" rIns="0" bIns="108000" anchor="b" anchorCtr="0">
            <a:noAutofit/>
          </a:bodyPr>
          <a:lstStyle>
            <a:lvl1pPr>
              <a:defRPr sz="28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967047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r QF und Bildbeschr.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F361983F-64F7-40B0-8983-19BEC788C61C}"/>
              </a:ext>
            </a:extLst>
          </p:cNvPr>
          <p:cNvSpPr/>
          <p:nvPr/>
        </p:nvSpPr>
        <p:spPr>
          <a:xfrm>
            <a:off x="-1" y="0"/>
            <a:ext cx="7920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6E82C0D9-EB8A-48FC-80BC-1995D0D2B0E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30076" y="387002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693205C8-706B-475C-9EF4-CBC7D72135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432633" y="387000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94FC42DB-273C-4319-AA09-BC0B27BB3B03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330076" y="3483000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A86577B5-4642-4289-816B-F5D3E1A1BEC0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432633" y="3483000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DDCB13C-31D6-4281-BA92-36C29EC9D627}"/>
              </a:ext>
            </a:extLst>
          </p:cNvPr>
          <p:cNvSpPr/>
          <p:nvPr/>
        </p:nvSpPr>
        <p:spPr>
          <a:xfrm>
            <a:off x="330076" y="3374999"/>
            <a:ext cx="11861923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0387DD1E-1B85-46E0-AEDA-29A05B0DE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91037" y="3483000"/>
            <a:ext cx="3166001" cy="3006000"/>
          </a:xfrm>
          <a:prstGeom prst="rect">
            <a:avLst/>
          </a:prstGeom>
        </p:spPr>
        <p:txBody>
          <a:bodyPr lIns="0" tIns="144000" rIns="0" bIns="1080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4EAF5D73-0F87-44FD-9541-C4147C284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9B6DC704-2046-4FCF-8801-9B1FC7A804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6076" y="3230599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B1242D20-044E-4295-B957-1632C96506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8633" y="3230599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31173581-21AD-4E09-BB9C-F7EC98DB7C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10076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E702D6FA-369B-47FB-84D7-1B5AAA0A3C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6076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C7B56E48-280B-4A29-8AB7-5D43A8BE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037" y="1206809"/>
            <a:ext cx="3166001" cy="2160000"/>
          </a:xfrm>
          <a:prstGeom prst="rect">
            <a:avLst/>
          </a:prstGeom>
        </p:spPr>
        <p:txBody>
          <a:bodyPr lIns="0" tIns="108000" rIns="0" bIns="108000" anchor="b" anchorCtr="0">
            <a:noAutofit/>
          </a:bodyPr>
          <a:lstStyle>
            <a:lvl1pPr>
              <a:defRPr sz="28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042496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r QF und Bildbeschr. lang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5707865E-8D1B-4975-935F-C4AA3C03ECDF}"/>
              </a:ext>
            </a:extLst>
          </p:cNvPr>
          <p:cNvSpPr/>
          <p:nvPr/>
        </p:nvSpPr>
        <p:spPr>
          <a:xfrm>
            <a:off x="-1" y="0"/>
            <a:ext cx="7920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3D2D8E04-DEAA-49C3-B82F-A7CBFE6844D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330076" y="387002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3D2D8E04-DEAA-49C3-B82F-A7CBFE6844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432633" y="387000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3D2D8E04-DEAA-49C3-B82F-A7CBFE6844D8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330076" y="3483000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3D2D8E04-DEAA-49C3-B82F-A7CBFE6844D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432633" y="3483000"/>
            <a:ext cx="3996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C4FE25D4-2FC7-4BBB-B3EF-E28DCE91D1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6076" y="3230599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A3CD9F50-297C-4E10-B5D2-E2D2FE71D4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8633" y="3230599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E8619280-D485-43D0-9BE1-04F9FCDFD3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10076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41E62646-7CDA-47E3-85CF-BE2CD5AA2A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6076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E474254-58B3-425E-9843-8980309489E7}"/>
              </a:ext>
            </a:extLst>
          </p:cNvPr>
          <p:cNvSpPr/>
          <p:nvPr/>
        </p:nvSpPr>
        <p:spPr>
          <a:xfrm>
            <a:off x="8691037" y="2240999"/>
            <a:ext cx="3500963" cy="10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9A1CDBB5-105A-4893-A25B-2B6474EA8DBD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691037" y="2349000"/>
            <a:ext cx="3170887" cy="4140000"/>
          </a:xfrm>
          <a:prstGeom prst="rect">
            <a:avLst/>
          </a:prstGeom>
        </p:spPr>
        <p:txBody>
          <a:bodyPr lIns="0" tIns="144000" rIns="0" bIns="1080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9DDD07B-AD62-421F-883E-D889BB6BA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6151" y="800999"/>
            <a:ext cx="3170887" cy="1440000"/>
          </a:xfrm>
          <a:prstGeom prst="rect">
            <a:avLst/>
          </a:prstGeom>
        </p:spPr>
        <p:txBody>
          <a:bodyPr lIns="0" tIns="108000" rIns="0" bIns="108000" anchor="b" anchorCtr="0">
            <a:noAutofit/>
          </a:bodyPr>
          <a:lstStyle>
            <a:lvl1pPr>
              <a:defRPr sz="2800" b="1" baseline="0"/>
            </a:lvl1pPr>
          </a:lstStyle>
          <a:p>
            <a:r>
              <a:rPr lang="de-DE" dirty="0"/>
              <a:t>Titel maximal dreizeilig hinzufügen</a:t>
            </a:r>
          </a:p>
        </p:txBody>
      </p:sp>
    </p:spTree>
    <p:extLst>
      <p:ext uri="{BB962C8B-B14F-4D97-AF65-F5344CB8AC3E}">
        <p14:creationId xmlns:p14="http://schemas.microsoft.com/office/powerpoint/2010/main" val="17926359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Name linksbd. M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707865E-8D1B-4975-935F-C4AA3C03ECDF}"/>
              </a:ext>
            </a:extLst>
          </p:cNvPr>
          <p:cNvSpPr/>
          <p:nvPr/>
        </p:nvSpPr>
        <p:spPr>
          <a:xfrm>
            <a:off x="0" y="1439346"/>
            <a:ext cx="12192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707865E-8D1B-4975-935F-C4AA3C03ECDF}"/>
              </a:ext>
            </a:extLst>
          </p:cNvPr>
          <p:cNvSpPr/>
          <p:nvPr/>
        </p:nvSpPr>
        <p:spPr>
          <a:xfrm>
            <a:off x="0" y="0"/>
            <a:ext cx="12192000" cy="14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3D2D8E04-DEAA-49C3-B82F-A7CBFE6844D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738000"/>
            <a:ext cx="6100950" cy="6120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5" y="5762761"/>
            <a:ext cx="4848020" cy="72693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955458" y="5498054"/>
            <a:ext cx="2983344" cy="400110"/>
          </a:xfrm>
          <a:prstGeom prst="rect">
            <a:avLst/>
          </a:prstGeom>
          <a:noFill/>
        </p:spPr>
        <p:txBody>
          <a:bodyPr vert="horz" wrap="square" lIns="0" tIns="45720" rIns="0" bIns="45720" rtlCol="0" anchor="ctr">
            <a:spAutoFit/>
          </a:bodyPr>
          <a:lstStyle/>
          <a:p>
            <a:pPr algn="l"/>
            <a:r>
              <a:rPr lang="de-DE" sz="2000" dirty="0">
                <a:solidFill>
                  <a:schemeClr val="tx2"/>
                </a:solidFill>
              </a:rPr>
              <a:t>Schafft Wissen. Seit 1502.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9778F2F-5EDB-492C-B5A3-9281BF7FDA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2000" y="6714000"/>
            <a:ext cx="2520000" cy="144000"/>
          </a:xfr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ED96D7E-C786-4C63-B221-EF69A191C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00" y="1812052"/>
            <a:ext cx="5400000" cy="23400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>
              <a:defRPr sz="5500" baseline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24A7CB3C-25F0-44A3-B236-DB92F3B740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6001" y="4375053"/>
            <a:ext cx="5400000" cy="900000"/>
          </a:xfrm>
        </p:spPr>
        <p:txBody>
          <a:bodyPr lIns="0" tIns="46800" rIns="0" bIns="46800" anchor="t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Evtl. Titel, Name, Institution angeben</a:t>
            </a:r>
          </a:p>
        </p:txBody>
      </p:sp>
    </p:spTree>
    <p:extLst>
      <p:ext uri="{BB962C8B-B14F-4D97-AF65-F5344CB8AC3E}">
        <p14:creationId xmlns:p14="http://schemas.microsoft.com/office/powerpoint/2010/main" val="3593737623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r QF, Titel und Text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06762AB7-8951-49FD-81FE-AFC835FF48C5}"/>
              </a:ext>
            </a:extLst>
          </p:cNvPr>
          <p:cNvSpPr/>
          <p:nvPr/>
        </p:nvSpPr>
        <p:spPr>
          <a:xfrm>
            <a:off x="-2" y="0"/>
            <a:ext cx="36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393ED1A-ECA4-4312-BB91-9094A97C3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29FF42FD-7BDD-4842-890B-A4ADDD53ADEE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596000" y="387002"/>
            <a:ext cx="4500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7089014-4B08-40F6-84CE-EFCA4B341AB0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1595999" y="3482998"/>
            <a:ext cx="4500000" cy="298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2CE424C8-0BAB-4358-82A9-5DD02E222B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6000" y="3222809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B288AFC2-FDE6-4336-973E-6FC027DB20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76000" y="632699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7529190-5F2A-4230-AE7A-7D81D209FA3D}"/>
              </a:ext>
            </a:extLst>
          </p:cNvPr>
          <p:cNvSpPr/>
          <p:nvPr/>
        </p:nvSpPr>
        <p:spPr>
          <a:xfrm>
            <a:off x="1596000" y="3366809"/>
            <a:ext cx="10596000" cy="116189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0C81D1EC-518C-4A7C-9F8F-72A8F745C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9598" y="3969700"/>
            <a:ext cx="5580000" cy="2520000"/>
          </a:xfrm>
          <a:prstGeom prst="rect">
            <a:avLst/>
          </a:prstGeom>
        </p:spPr>
        <p:txBody>
          <a:bodyPr lIns="0" tIns="144000" rIns="0" bIns="108000" anchor="b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6F1E7812-1463-4356-8678-7ADF40A605DD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269598" y="855002"/>
            <a:ext cx="5580000" cy="2520000"/>
          </a:xfrm>
          <a:prstGeom prst="rect">
            <a:avLst/>
          </a:prstGeom>
        </p:spPr>
        <p:txBody>
          <a:bodyPr lIns="0" tIns="144000" rIns="0" bIns="108000" anchor="b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F65A05F4-0760-4E19-9A32-D41FD085D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172668" y="2894632"/>
            <a:ext cx="6102698" cy="1087438"/>
          </a:xfrm>
          <a:prstGeom prst="rect">
            <a:avLst/>
          </a:prstGeom>
        </p:spPr>
        <p:txBody>
          <a:bodyPr lIns="0" tIns="108000" rIns="0" bIns="108000" anchor="t" anchorCtr="0">
            <a:noAutofit/>
          </a:bodyPr>
          <a:lstStyle>
            <a:lvl1pPr algn="r">
              <a:defRPr sz="3600" b="0" baseline="0">
                <a:latin typeface="+mn-lt"/>
              </a:defRPr>
            </a:lvl1pPr>
          </a:lstStyle>
          <a:p>
            <a:r>
              <a:rPr lang="de-DE" dirty="0"/>
              <a:t>Titel maximal zweizeilig hinzufügen</a:t>
            </a:r>
          </a:p>
        </p:txBody>
      </p:sp>
    </p:spTree>
    <p:extLst>
      <p:ext uri="{BB962C8B-B14F-4D97-AF65-F5344CB8AC3E}">
        <p14:creationId xmlns:p14="http://schemas.microsoft.com/office/powerpoint/2010/main" val="2356121190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Bild QF und Bildbeschr.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D7DE107E-8497-40F8-9A95-61110DEC918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4:3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73EA6B2-B302-46A7-A3E9-F970726B5198}"/>
              </a:ext>
            </a:extLst>
          </p:cNvPr>
          <p:cNvSpPr/>
          <p:nvPr/>
        </p:nvSpPr>
        <p:spPr>
          <a:xfrm>
            <a:off x="9144000" y="1"/>
            <a:ext cx="108000" cy="6857999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A3AAE4A-0C3E-45F8-B972-EBC9D8056519}"/>
              </a:ext>
            </a:extLst>
          </p:cNvPr>
          <p:cNvSpPr/>
          <p:nvPr/>
        </p:nvSpPr>
        <p:spPr>
          <a:xfrm>
            <a:off x="9252000" y="9000"/>
            <a:ext cx="29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7B3DEF2F-0519-4C25-B30E-42227312B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7038" y="1449700"/>
            <a:ext cx="2340000" cy="5040000"/>
          </a:xfrm>
          <a:prstGeom prst="rect">
            <a:avLst/>
          </a:prstGeom>
        </p:spPr>
        <p:txBody>
          <a:bodyPr lIns="0" tIns="144000" rIns="0" bIns="108000" anchor="b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79F3EC5-197B-45F0-90F7-E947B3121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252BABC4-C3EC-4E88-BA62-32A34D4A1B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4000" y="6714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</p:spTree>
    <p:extLst>
      <p:ext uri="{BB962C8B-B14F-4D97-AF65-F5344CB8AC3E}">
        <p14:creationId xmlns:p14="http://schemas.microsoft.com/office/powerpoint/2010/main" val="975518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Bild QF und Bildbeschr.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6E2DB5A7-C233-4733-BE3C-5E26DD4BC47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4:3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B70B321-BEA1-4EFF-A336-173E40F78EB7}"/>
              </a:ext>
            </a:extLst>
          </p:cNvPr>
          <p:cNvSpPr/>
          <p:nvPr/>
        </p:nvSpPr>
        <p:spPr>
          <a:xfrm>
            <a:off x="9144000" y="1"/>
            <a:ext cx="108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F88C41-2483-4586-952F-BE4AB92EC56E}"/>
              </a:ext>
            </a:extLst>
          </p:cNvPr>
          <p:cNvSpPr/>
          <p:nvPr/>
        </p:nvSpPr>
        <p:spPr>
          <a:xfrm>
            <a:off x="9252000" y="0"/>
            <a:ext cx="2940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145874B-0562-4B05-A447-8DE04AA6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9442" y="1448999"/>
            <a:ext cx="2347596" cy="5040000"/>
          </a:xfrm>
          <a:prstGeom prst="rect">
            <a:avLst/>
          </a:prstGeom>
        </p:spPr>
        <p:txBody>
          <a:bodyPr lIns="0" tIns="144000" rIns="0" bIns="108000" anchor="b" anchorCtr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7F3AD3C-EF9B-419B-80D7-1FEC51EFE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8FE242DF-0DCA-4E7E-B683-6A9414E7C3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4000" y="6714000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</p:spTree>
    <p:extLst>
      <p:ext uri="{BB962C8B-B14F-4D97-AF65-F5344CB8AC3E}">
        <p14:creationId xmlns:p14="http://schemas.microsoft.com/office/powerpoint/2010/main" val="2470245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acheln MLU"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81C31845-5C4D-4B7D-BC51-4E30062C6F04}"/>
              </a:ext>
            </a:extLst>
          </p:cNvPr>
          <p:cNvSpPr/>
          <p:nvPr/>
        </p:nvSpPr>
        <p:spPr>
          <a:xfrm>
            <a:off x="-1" y="0"/>
            <a:ext cx="828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38B094A-4572-42D7-82E0-01F3FAB81943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085893" y="556726"/>
            <a:ext cx="2844000" cy="279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F63DE92E-7F65-4BAE-9819-91A7914A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77" y="556726"/>
            <a:ext cx="2790001" cy="2898001"/>
          </a:xfrm>
          <a:prstGeom prst="rect">
            <a:avLst/>
          </a:prstGeom>
        </p:spPr>
        <p:txBody>
          <a:bodyPr lIns="0" rIns="180000" anchor="ctr" anchorCtr="0">
            <a:no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BA41F46E-81D1-485C-9B97-A3B01D7DFF83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930436" y="3454728"/>
            <a:ext cx="2790000" cy="279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700684CC-EA22-4D7B-8AAC-4B7BD604C66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6139350" y="3454728"/>
            <a:ext cx="2790000" cy="27900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buFontTx/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2" name="Bildplatzhalter 2">
            <a:extLst>
              <a:ext uri="{FF2B5EF4-FFF2-40B4-BE49-F238E27FC236}">
                <a16:creationId xmlns:a16="http://schemas.microsoft.com/office/drawing/2014/main" id="{F1899722-0379-4979-B4AD-DE5E1ACB3D21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3238635" y="3454728"/>
            <a:ext cx="2790000" cy="279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D8B8BE91-77B9-46D7-9A55-4EF432938D2E}"/>
              </a:ext>
            </a:extLst>
          </p:cNvPr>
          <p:cNvSpPr>
            <a:spLocks noGrp="1"/>
          </p:cNvSpPr>
          <p:nvPr>
            <p:ph sz="half" idx="32"/>
          </p:nvPr>
        </p:nvSpPr>
        <p:spPr>
          <a:xfrm>
            <a:off x="447549" y="3454728"/>
            <a:ext cx="2790000" cy="27900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buFontTx/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209D3E4-4993-4487-84F6-33977A7F74AB}"/>
              </a:ext>
            </a:extLst>
          </p:cNvPr>
          <p:cNvSpPr/>
          <p:nvPr/>
        </p:nvSpPr>
        <p:spPr>
          <a:xfrm>
            <a:off x="3237550" y="3346726"/>
            <a:ext cx="5691800" cy="108001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CBAC2D07-91BD-4AD6-844A-D8AC784AA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686852D0-0B26-4F93-B250-58A9F5AD4F84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3238635" y="556726"/>
            <a:ext cx="2844000" cy="27900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buFontTx/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24E3E0F9-59AB-4917-BD6E-5C9976E88D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9178" y="6100727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AA457D68-3E25-41F8-A97A-12F502DC48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09350" y="3202726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A2EE9AC3-6DF0-4450-A9E7-1C2DD4B63B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0436" y="6100727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</p:spTree>
    <p:extLst>
      <p:ext uri="{BB962C8B-B14F-4D97-AF65-F5344CB8AC3E}">
        <p14:creationId xmlns:p14="http://schemas.microsoft.com/office/powerpoint/2010/main" val="871012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acheln klein M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5707865E-8D1B-4975-935F-C4AA3C03ECDF}"/>
              </a:ext>
            </a:extLst>
          </p:cNvPr>
          <p:cNvSpPr/>
          <p:nvPr/>
        </p:nvSpPr>
        <p:spPr>
          <a:xfrm>
            <a:off x="-1" y="0"/>
            <a:ext cx="82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3" y="282874"/>
            <a:ext cx="1755993" cy="262914"/>
          </a:xfrm>
          <a:prstGeom prst="rect">
            <a:avLst/>
          </a:prstGeom>
        </p:spPr>
      </p:pic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1DCFDE13-6456-44DA-83BC-0A25E6745641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085893" y="556726"/>
            <a:ext cx="2844000" cy="279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241632D-6034-461E-9A23-CA1680C5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77" y="556726"/>
            <a:ext cx="2790001" cy="2898001"/>
          </a:xfrm>
          <a:prstGeom prst="rect">
            <a:avLst/>
          </a:prstGeom>
        </p:spPr>
        <p:txBody>
          <a:bodyPr lIns="0" rIns="180000" anchor="ctr" anchorCtr="0">
            <a:no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66D5ED9-C2BA-4254-8D63-236EDA640124}"/>
              </a:ext>
            </a:extLst>
          </p:cNvPr>
          <p:cNvSpPr/>
          <p:nvPr/>
        </p:nvSpPr>
        <p:spPr>
          <a:xfrm>
            <a:off x="3237550" y="3346726"/>
            <a:ext cx="5691800" cy="108001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7390E4C6-467E-4CCC-9C3F-AB15A3E58432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3238635" y="556726"/>
            <a:ext cx="2844000" cy="27900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buFontTx/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5D626B14-1DAD-4F12-A4D2-D482562CE7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09350" y="3202726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0" name="Bildplatzhalter 2">
            <a:extLst>
              <a:ext uri="{FF2B5EF4-FFF2-40B4-BE49-F238E27FC236}">
                <a16:creationId xmlns:a16="http://schemas.microsoft.com/office/drawing/2014/main" id="{EFA22EB3-7565-45C6-8FBC-9BBC1DA2CD42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>
            <a:off x="3235378" y="3454727"/>
            <a:ext cx="2844000" cy="279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F965ADA2-55CE-491F-B0D4-DA101F06FD5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58835" y="6100727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9C17AB9E-A092-473B-ABFC-ADC09ED8FA3F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6096000" y="3454727"/>
            <a:ext cx="2844000" cy="27900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l">
              <a:buFontTx/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63807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kacheln Schraffur"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6E9678F9-FE7B-44C4-B287-681F8858CDE3}"/>
              </a:ext>
            </a:extLst>
          </p:cNvPr>
          <p:cNvSpPr/>
          <p:nvPr/>
        </p:nvSpPr>
        <p:spPr>
          <a:xfrm>
            <a:off x="-1" y="0"/>
            <a:ext cx="828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1612C20-5ECF-41A7-9198-BFFE29209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3" y="282874"/>
            <a:ext cx="1755993" cy="262914"/>
          </a:xfrm>
          <a:prstGeom prst="rect">
            <a:avLst/>
          </a:prstGeom>
        </p:spPr>
      </p:pic>
      <p:sp>
        <p:nvSpPr>
          <p:cNvPr id="29" name="Bildplatzhalter 2">
            <a:extLst>
              <a:ext uri="{FF2B5EF4-FFF2-40B4-BE49-F238E27FC236}">
                <a16:creationId xmlns:a16="http://schemas.microsoft.com/office/drawing/2014/main" id="{A529421E-A32A-4F96-B949-9C6E00BE01F0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085893" y="556726"/>
            <a:ext cx="2844000" cy="279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3F869FC-E5F6-43EC-848C-A00BE44C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77" y="556726"/>
            <a:ext cx="2790001" cy="2898001"/>
          </a:xfrm>
          <a:prstGeom prst="rect">
            <a:avLst/>
          </a:prstGeom>
        </p:spPr>
        <p:txBody>
          <a:bodyPr lIns="0" rIns="180000" anchor="ctr" anchorCtr="0">
            <a:no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1" name="Bildplatzhalter 2">
            <a:extLst>
              <a:ext uri="{FF2B5EF4-FFF2-40B4-BE49-F238E27FC236}">
                <a16:creationId xmlns:a16="http://schemas.microsoft.com/office/drawing/2014/main" id="{7227F6B2-61F5-4971-B893-231493F110C8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930436" y="3454728"/>
            <a:ext cx="2790000" cy="279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B090E6AB-CDD1-4118-991D-993E477F7F8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6139350" y="3454728"/>
            <a:ext cx="2790000" cy="27900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buFontTx/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Bildplatzhalter 2">
            <a:extLst>
              <a:ext uri="{FF2B5EF4-FFF2-40B4-BE49-F238E27FC236}">
                <a16:creationId xmlns:a16="http://schemas.microsoft.com/office/drawing/2014/main" id="{2186656B-F1C5-4B2E-AD18-C8FD4078B0A3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3238635" y="3454728"/>
            <a:ext cx="2790000" cy="279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2C5832AE-17BF-4449-9D30-9C499286AEA2}"/>
              </a:ext>
            </a:extLst>
          </p:cNvPr>
          <p:cNvSpPr>
            <a:spLocks noGrp="1"/>
          </p:cNvSpPr>
          <p:nvPr>
            <p:ph sz="half" idx="32"/>
          </p:nvPr>
        </p:nvSpPr>
        <p:spPr>
          <a:xfrm>
            <a:off x="447549" y="3454728"/>
            <a:ext cx="2790000" cy="27900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buFontTx/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2B9417-C932-4A4C-9F0D-699C6D682FEE}"/>
              </a:ext>
            </a:extLst>
          </p:cNvPr>
          <p:cNvSpPr/>
          <p:nvPr/>
        </p:nvSpPr>
        <p:spPr>
          <a:xfrm>
            <a:off x="3237550" y="3346726"/>
            <a:ext cx="5691800" cy="10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5B0DB0C7-0B34-46C3-8740-DF038579EC67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3238635" y="556726"/>
            <a:ext cx="2844000" cy="279000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buFontTx/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3294CADF-4319-499F-AF4D-5CC292764C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9178" y="6100727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5012FBA2-509A-44B7-8EE5-4B0F2967A6D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09350" y="3202726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E121EF67-268A-4482-90D9-FE9C0A9D27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0436" y="6100727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</p:spTree>
    <p:extLst>
      <p:ext uri="{BB962C8B-B14F-4D97-AF65-F5344CB8AC3E}">
        <p14:creationId xmlns:p14="http://schemas.microsoft.com/office/powerpoint/2010/main" val="803784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6F28A68-7707-429A-9457-435C7970EB42}"/>
              </a:ext>
            </a:extLst>
          </p:cNvPr>
          <p:cNvSpPr/>
          <p:nvPr/>
        </p:nvSpPr>
        <p:spPr>
          <a:xfrm>
            <a:off x="695325" y="3699000"/>
            <a:ext cx="1440000" cy="1440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450A03-65BF-460A-9CBB-7267FD5D8053}"/>
              </a:ext>
            </a:extLst>
          </p:cNvPr>
          <p:cNvSpPr/>
          <p:nvPr/>
        </p:nvSpPr>
        <p:spPr>
          <a:xfrm>
            <a:off x="1055325" y="2079000"/>
            <a:ext cx="2700000" cy="27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B6FADAA5-7F93-417C-A2C9-60C5AE9731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5324" y="1269000"/>
            <a:ext cx="7741351" cy="432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200" baseline="0"/>
            </a:lvl1pPr>
          </a:lstStyle>
          <a:p>
            <a:pPr lvl="0"/>
            <a:r>
              <a:rPr lang="de-DE" dirty="0"/>
              <a:t>„Hier kann ein Zitat stehen.“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AA7AFC-ECF3-4301-91D1-C8199E492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7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Schraff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F17793C-7E12-48FE-89B4-226AD4896F3A}"/>
              </a:ext>
            </a:extLst>
          </p:cNvPr>
          <p:cNvSpPr/>
          <p:nvPr/>
        </p:nvSpPr>
        <p:spPr>
          <a:xfrm>
            <a:off x="695325" y="3699000"/>
            <a:ext cx="1440000" cy="1440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A4B087C-5757-4E5F-9FD5-25F39B7E22D4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1055325" y="2078998"/>
            <a:ext cx="2700000" cy="27000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1F63DECE-1DC9-475E-AF0B-7332F45D2C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35325" y="4634999"/>
            <a:ext cx="16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FFFF7C-7659-4600-A40D-D2A78716C3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5324" y="1269000"/>
            <a:ext cx="7741351" cy="432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200" baseline="0"/>
            </a:lvl1pPr>
          </a:lstStyle>
          <a:p>
            <a:pPr lvl="0"/>
            <a:r>
              <a:rPr lang="de-DE" dirty="0"/>
              <a:t>„Hier kann ein Zitat stehen.“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4" y="282874"/>
            <a:ext cx="1755993" cy="2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46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hlen und Fakten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340EBCD-8D43-4CCD-B192-92E55B65BDBA}"/>
              </a:ext>
            </a:extLst>
          </p:cNvPr>
          <p:cNvSpPr/>
          <p:nvPr/>
        </p:nvSpPr>
        <p:spPr>
          <a:xfrm>
            <a:off x="0" y="1629700"/>
            <a:ext cx="12192000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15ED0031-0456-411B-82B1-33B6A72A7206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396000" y="4741128"/>
            <a:ext cx="5400000" cy="10800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200" baseline="0"/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FC58A33C-BB3C-4FEA-B4CE-A878503B4384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96000" y="3553610"/>
            <a:ext cx="5400000" cy="10800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200" baseline="0"/>
            </a:lvl1pPr>
          </a:lstStyle>
          <a:p>
            <a:pPr lvl="0"/>
            <a:r>
              <a:rPr lang="de-DE" dirty="0"/>
              <a:t>Zahl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6203DB2-1EDF-427B-8D74-E86DABF84EC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405509" y="2365609"/>
            <a:ext cx="5400000" cy="10800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200" baseline="0"/>
            </a:lvl1pPr>
          </a:lstStyle>
          <a:p>
            <a:pPr lvl="0"/>
            <a:r>
              <a:rPr lang="de-DE" dirty="0"/>
              <a:t>Zahl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A1BE59D-E6AC-473C-A675-82D32FDDF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5811E57C-7149-4591-93FF-D5DB2368A160}"/>
              </a:ext>
            </a:extLst>
          </p:cNvPr>
          <p:cNvSpPr/>
          <p:nvPr/>
        </p:nvSpPr>
        <p:spPr>
          <a:xfrm>
            <a:off x="3405509" y="4633610"/>
            <a:ext cx="5400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AA6D85E-D8A9-4444-9B21-445B23DBE0DE}"/>
              </a:ext>
            </a:extLst>
          </p:cNvPr>
          <p:cNvSpPr/>
          <p:nvPr/>
        </p:nvSpPr>
        <p:spPr>
          <a:xfrm>
            <a:off x="3405509" y="3446943"/>
            <a:ext cx="5400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36FABEA-9CE0-4535-B50B-C4CDB157EAA0}"/>
              </a:ext>
            </a:extLst>
          </p:cNvPr>
          <p:cNvSpPr/>
          <p:nvPr/>
        </p:nvSpPr>
        <p:spPr>
          <a:xfrm>
            <a:off x="0" y="1624455"/>
            <a:ext cx="12192000" cy="108001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33A6A024-2767-4C31-9DAF-62CAE6F41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</p:spTree>
    <p:extLst>
      <p:ext uri="{BB962C8B-B14F-4D97-AF65-F5344CB8AC3E}">
        <p14:creationId xmlns:p14="http://schemas.microsoft.com/office/powerpoint/2010/main" val="26814248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kt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4B5EEE7-1ED5-489A-A0A9-4A90EB8791DA}"/>
              </a:ext>
            </a:extLst>
          </p:cNvPr>
          <p:cNvSpPr/>
          <p:nvPr/>
        </p:nvSpPr>
        <p:spPr>
          <a:xfrm>
            <a:off x="0" y="1744220"/>
            <a:ext cx="12192000" cy="4745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E004BE2-C67A-4951-A407-5E2413895862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96675" y="3429000"/>
            <a:ext cx="10800000" cy="10800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7200" baseline="0"/>
            </a:lvl1pPr>
          </a:lstStyle>
          <a:p>
            <a:pPr lvl="0"/>
            <a:r>
              <a:rPr lang="de-DE" dirty="0"/>
              <a:t>Fakt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19DCCF-83F5-4C7F-B923-49BC6B8D6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3" y="282874"/>
            <a:ext cx="1755993" cy="26291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4C4FB9E-5C43-4FF2-BDDB-E1084AE1D076}"/>
              </a:ext>
            </a:extLst>
          </p:cNvPr>
          <p:cNvSpPr/>
          <p:nvPr/>
        </p:nvSpPr>
        <p:spPr>
          <a:xfrm>
            <a:off x="0" y="1636219"/>
            <a:ext cx="12192000" cy="108001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879972D-3E87-4FCA-B5EE-1F7127A6C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</p:spTree>
    <p:extLst>
      <p:ext uri="{BB962C8B-B14F-4D97-AF65-F5344CB8AC3E}">
        <p14:creationId xmlns:p14="http://schemas.microsoft.com/office/powerpoint/2010/main" val="297133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 Bildbalken M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D312751-CF5F-4CD1-954F-52EF13B77750}"/>
              </a:ext>
            </a:extLst>
          </p:cNvPr>
          <p:cNvSpPr/>
          <p:nvPr/>
        </p:nvSpPr>
        <p:spPr>
          <a:xfrm>
            <a:off x="0" y="900000"/>
            <a:ext cx="12192000" cy="10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622F5A1-C150-48B5-8F84-A15D237B839B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D9D11971-9F35-4F3B-BB9D-51CFD6F2181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008000"/>
            <a:ext cx="12192000" cy="2880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C08CEED-0C7D-4E08-B8CE-C4E4D93C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BB95A3C-E3AF-485D-899F-C0F57D804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2000" y="3744001"/>
            <a:ext cx="2520000" cy="144000"/>
          </a:xfr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410B710-ECFF-4170-B3EC-E55F56D5C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39490"/>
            <a:ext cx="10801349" cy="2250209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r">
              <a:defRPr sz="4800" baseline="0"/>
            </a:lvl1pPr>
          </a:lstStyle>
          <a:p>
            <a:r>
              <a:rPr lang="de-DE" dirty="0"/>
              <a:t>Zwischentitelformat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5236026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Impressum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698DC74-C8D7-4D26-9258-7C03BA74ABBD}"/>
              </a:ext>
            </a:extLst>
          </p:cNvPr>
          <p:cNvSpPr/>
          <p:nvPr/>
        </p:nvSpPr>
        <p:spPr>
          <a:xfrm>
            <a:off x="1" y="1629700"/>
            <a:ext cx="7223996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80AF30F-1190-4CCE-A01D-D0BF24EFC551}"/>
              </a:ext>
            </a:extLst>
          </p:cNvPr>
          <p:cNvSpPr/>
          <p:nvPr/>
        </p:nvSpPr>
        <p:spPr>
          <a:xfrm>
            <a:off x="7223998" y="1629699"/>
            <a:ext cx="108000" cy="4859999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0E82A06-F717-4FF7-98FC-3A76219C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3" y="282874"/>
            <a:ext cx="1755993" cy="262914"/>
          </a:xfrm>
          <a:prstGeom prst="rect">
            <a:avLst/>
          </a:prstGeom>
        </p:spPr>
      </p:pic>
      <p:sp>
        <p:nvSpPr>
          <p:cNvPr id="17" name="Bildplatzhalter 2">
            <a:extLst>
              <a:ext uri="{FF2B5EF4-FFF2-40B4-BE49-F238E27FC236}">
                <a16:creationId xmlns:a16="http://schemas.microsoft.com/office/drawing/2014/main" id="{5190A0F9-7CC9-4D5D-86E8-471C021CF2B9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7331999" y="1629700"/>
            <a:ext cx="4860000" cy="486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9BB94332-DF7D-4758-A521-123291D5E9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72000" y="634575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01A9DF47-E5AF-45F0-BDBC-F4584CAE9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8184"/>
            <a:ext cx="8460000" cy="1080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6DE24173-6CAA-40B4-9B8E-19EBFF282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1629700"/>
            <a:ext cx="6528673" cy="4860000"/>
          </a:xfrm>
          <a:prstGeom prst="rect">
            <a:avLst/>
          </a:prstGeom>
        </p:spPr>
        <p:txBody>
          <a:bodyPr lIns="0" rIns="360000" anchor="ctr" anchorCtr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693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967D87B-736A-483B-822B-8C9D47E2EEF0}"/>
              </a:ext>
            </a:extLst>
          </p:cNvPr>
          <p:cNvSpPr/>
          <p:nvPr/>
        </p:nvSpPr>
        <p:spPr>
          <a:xfrm>
            <a:off x="0" y="0"/>
            <a:ext cx="7332000" cy="685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DA4E20C-4C32-417B-B1DD-0B38043730FD}"/>
              </a:ext>
            </a:extLst>
          </p:cNvPr>
          <p:cNvSpPr/>
          <p:nvPr/>
        </p:nvSpPr>
        <p:spPr>
          <a:xfrm>
            <a:off x="0" y="1629700"/>
            <a:ext cx="7332000" cy="48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6311188D-2F40-470B-8C2C-4193D91F66CA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7332000" y="1629700"/>
            <a:ext cx="4860000" cy="4860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283EFA07-84A3-4E4B-BC4D-D27780FA56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629700"/>
            <a:ext cx="6480000" cy="48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200" baseline="0"/>
            </a:lvl1pPr>
          </a:lstStyle>
          <a:p>
            <a:pPr lvl="0"/>
            <a:r>
              <a:rPr lang="de-DE" dirty="0"/>
              <a:t>Auf Wiedersehen an der MLU o.ä.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C929AEC-DB13-4AEA-A8C1-8E6ABA8FF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03" y="282874"/>
            <a:ext cx="1755993" cy="262914"/>
          </a:xfrm>
          <a:prstGeom prst="rect">
            <a:avLst/>
          </a:prstGeom>
        </p:spPr>
      </p:pic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9016CF47-FB1C-477A-902F-D11416E585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72000" y="6345758"/>
            <a:ext cx="2520000" cy="14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</p:spTree>
    <p:extLst>
      <p:ext uri="{BB962C8B-B14F-4D97-AF65-F5344CB8AC3E}">
        <p14:creationId xmlns:p14="http://schemas.microsoft.com/office/powerpoint/2010/main" val="4158532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2200"/>
              </a:lnSpc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89712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63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 Bildbalken Schraff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D312751-CF5F-4CD1-954F-52EF13B77750}"/>
              </a:ext>
            </a:extLst>
          </p:cNvPr>
          <p:cNvSpPr/>
          <p:nvPr/>
        </p:nvSpPr>
        <p:spPr>
          <a:xfrm>
            <a:off x="0" y="900000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622F5A1-C150-48B5-8F84-A15D237B839B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D9D11971-9F35-4F3B-BB9D-51CFD6F2181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008000"/>
            <a:ext cx="12192000" cy="2880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C08CEED-0C7D-4E08-B8CE-C4E4D93C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BB95A3C-E3AF-485D-899F-C0F57D804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2000" y="3744001"/>
            <a:ext cx="2520000" cy="144000"/>
          </a:xfr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410B710-ECFF-4170-B3EC-E55F56D5C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39490"/>
            <a:ext cx="10801349" cy="2250209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r">
              <a:defRPr sz="4800" baseline="0"/>
            </a:lvl1pPr>
          </a:lstStyle>
          <a:p>
            <a:r>
              <a:rPr lang="de-DE" dirty="0"/>
              <a:t>Zwischentitelformat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665012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 Bilder M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F5D5043-8590-4F51-8C66-10EE9CE6449C}"/>
              </a:ext>
            </a:extLst>
          </p:cNvPr>
          <p:cNvSpPr/>
          <p:nvPr/>
        </p:nvSpPr>
        <p:spPr>
          <a:xfrm>
            <a:off x="0" y="900000"/>
            <a:ext cx="12192000" cy="2988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12E91F00-EDB6-40B9-AE61-43EB9575486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60000" y="1008000"/>
            <a:ext cx="8232000" cy="2880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6E703D2-3A4E-43F5-AD95-FB9AE91EF064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5401A054-DD7D-4DA7-AA91-A8CA0DCC23A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008000"/>
            <a:ext cx="3852000" cy="2880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28C8CC4-F47D-4C8A-999A-88663803D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14CEB8B-5E3E-43E2-AF32-4997715E80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2000" y="3744001"/>
            <a:ext cx="2520000" cy="144000"/>
          </a:xfr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7E346326-C7FC-4357-96BA-9B50FE00A9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2000" y="3744001"/>
            <a:ext cx="2520000" cy="144000"/>
          </a:xfr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30FCD220-F42F-4BC8-9B44-A2264C827F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4242212"/>
            <a:ext cx="10801351" cy="2247488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r">
              <a:defRPr sz="4800" baseline="0"/>
            </a:lvl1pPr>
          </a:lstStyle>
          <a:p>
            <a:r>
              <a:rPr lang="de-DE" dirty="0"/>
              <a:t>Zwischentitelformat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5803047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 Bilder Schraff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F5D5043-8590-4F51-8C66-10EE9CE6449C}"/>
              </a:ext>
            </a:extLst>
          </p:cNvPr>
          <p:cNvSpPr/>
          <p:nvPr/>
        </p:nvSpPr>
        <p:spPr>
          <a:xfrm>
            <a:off x="0" y="900000"/>
            <a:ext cx="12192000" cy="29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12E91F00-EDB6-40B9-AE61-43EB9575486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960000" y="1008000"/>
            <a:ext cx="8232000" cy="2880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6E703D2-3A4E-43F5-AD95-FB9AE91EF064}"/>
              </a:ext>
            </a:extLst>
          </p:cNvPr>
          <p:cNvSpPr/>
          <p:nvPr/>
        </p:nvSpPr>
        <p:spPr>
          <a:xfrm>
            <a:off x="0" y="0"/>
            <a:ext cx="12192000" cy="900000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5401A054-DD7D-4DA7-AA91-A8CA0DCC23A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1008000"/>
            <a:ext cx="3852000" cy="2880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28C8CC4-F47D-4C8A-999A-88663803D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5" y="282874"/>
            <a:ext cx="1755993" cy="262914"/>
          </a:xfrm>
          <a:prstGeom prst="rect">
            <a:avLst/>
          </a:prstGeom>
        </p:spPr>
      </p:pic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614CEB8B-5E3E-43E2-AF32-4997715E80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2000" y="3744001"/>
            <a:ext cx="2520000" cy="144000"/>
          </a:xfr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7E346326-C7FC-4357-96BA-9B50FE00A9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2000" y="3744001"/>
            <a:ext cx="2520000" cy="144000"/>
          </a:xfr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Fotonachweis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30FCD220-F42F-4BC8-9B44-A2264C827F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4" y="4242212"/>
            <a:ext cx="10801351" cy="2247488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algn="r">
              <a:defRPr sz="4800" baseline="0"/>
            </a:lvl1pPr>
          </a:lstStyle>
          <a:p>
            <a:r>
              <a:rPr lang="de-DE" dirty="0"/>
              <a:t>Zwischentitelformat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3329932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kt HF und Text M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C84254F4-2AEF-49BD-8DFC-D933CF04DD68}"/>
              </a:ext>
            </a:extLst>
          </p:cNvPr>
          <p:cNvSpPr/>
          <p:nvPr/>
        </p:nvSpPr>
        <p:spPr>
          <a:xfrm>
            <a:off x="-1" y="0"/>
            <a:ext cx="36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027F3C33-FAB3-4A67-8FFB-7415F6DD03E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006" y="386998"/>
            <a:ext cx="4068000" cy="6084000"/>
          </a:xfrm>
          <a:solidFill>
            <a:schemeClr val="bg2">
              <a:lumMod val="50000"/>
            </a:schemeClr>
          </a:solidFill>
        </p:spPr>
        <p:txBody>
          <a:bodyPr lIns="0" rIns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Objekt 2:3; bspw. Diagramm, Foto, Tabelle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D5FA6B0F-4E74-493D-BAEC-C916FF3CC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01" y="282874"/>
            <a:ext cx="1755993" cy="262914"/>
          </a:xfrm>
          <a:prstGeom prst="rect">
            <a:avLst/>
          </a:prstGeom>
        </p:spPr>
      </p:pic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BD4CA0BA-5CD0-4380-B3F2-C411C3CF38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77006" y="6326998"/>
            <a:ext cx="2520000" cy="144000"/>
          </a:xfrm>
          <a:solidFill>
            <a:schemeClr val="bg2">
              <a:lumMod val="75000"/>
            </a:schemeClr>
          </a:solidFill>
        </p:spPr>
        <p:txBody>
          <a:bodyPr lIns="108000" rIns="108000" anchor="ctr" anchorCtr="0">
            <a:noAutofit/>
          </a:bodyPr>
          <a:lstStyle>
            <a:lvl1pPr marL="0" indent="0" algn="r"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Quellennachweis</a:t>
            </a: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A9105104-72E7-498F-BC6F-30B15B540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0595" y="387000"/>
            <a:ext cx="7181197" cy="1440000"/>
          </a:xfrm>
          <a:prstGeom prst="rect">
            <a:avLst/>
          </a:prstGeom>
        </p:spPr>
        <p:txBody>
          <a:bodyPr lIns="0" tIns="108000" rIns="0" bIns="108000" anchor="b" anchorCtr="0">
            <a:normAutofit/>
          </a:bodyPr>
          <a:lstStyle>
            <a:lvl1pPr>
              <a:defRPr sz="3600" b="0" baseline="0"/>
            </a:lvl1pPr>
          </a:lstStyle>
          <a:p>
            <a:r>
              <a:rPr lang="de-DE" dirty="0"/>
              <a:t>Titel maximal zweizeilig hinzufügen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1813BB15-AEE5-4F93-BA40-67143F3C9636}"/>
              </a:ext>
            </a:extLst>
          </p:cNvPr>
          <p:cNvSpPr/>
          <p:nvPr/>
        </p:nvSpPr>
        <p:spPr>
          <a:xfrm>
            <a:off x="4670596" y="1822500"/>
            <a:ext cx="7519838" cy="108626"/>
          </a:xfrm>
          <a:prstGeom prst="rect">
            <a:avLst/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2BCD0F68-DE39-458F-8DBE-327EAABC5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844" y="1934998"/>
            <a:ext cx="7181194" cy="4536000"/>
          </a:xfrm>
        </p:spPr>
        <p:txBody>
          <a:bodyPr lIns="0" r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44632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9292287-7653-4421-B309-86375A9C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75" y="282874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EDDA0-83AB-457F-8DDA-AB08F2FBE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75" y="1362874"/>
            <a:ext cx="10800000" cy="4814089"/>
          </a:xfrm>
          <a:prstGeom prst="rect">
            <a:avLst/>
          </a:prstGeom>
        </p:spPr>
        <p:txBody>
          <a:bodyPr vert="horz" lIns="0" tIns="108000" rIns="0" bIns="10800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D63A40-34A6-4F5A-BAE1-63DC5AB48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675" y="63071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77956A1-CF4C-4A3E-A8B0-85AB2AC78113}" type="datetimeFigureOut">
              <a:rPr lang="de-DE" smtClean="0"/>
              <a:pPr/>
              <a:t>10.12.2020</a:t>
            </a:fld>
            <a:r>
              <a:rPr lang="de-DE"/>
              <a:t> › </a:t>
            </a:r>
            <a:fld id="{A36C2CCB-1076-49B4-80EC-F6F3C78B1994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2ABCDB-B29D-4202-8579-39C3677FC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1875" y="63071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5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60" r:id="rId2"/>
    <p:sldLayoutId id="2147483649" r:id="rId3"/>
    <p:sldLayoutId id="2147483761" r:id="rId4"/>
    <p:sldLayoutId id="2147483739" r:id="rId5"/>
    <p:sldLayoutId id="2147483768" r:id="rId6"/>
    <p:sldLayoutId id="2147483741" r:id="rId7"/>
    <p:sldLayoutId id="2147483769" r:id="rId8"/>
    <p:sldLayoutId id="2147483730" r:id="rId9"/>
    <p:sldLayoutId id="2147483744" r:id="rId10"/>
    <p:sldLayoutId id="2147483731" r:id="rId11"/>
    <p:sldLayoutId id="2147483734" r:id="rId12"/>
    <p:sldLayoutId id="2147483762" r:id="rId13"/>
    <p:sldLayoutId id="2147483686" r:id="rId14"/>
    <p:sldLayoutId id="2147483745" r:id="rId15"/>
    <p:sldLayoutId id="2147483721" r:id="rId16"/>
    <p:sldLayoutId id="2147483770" r:id="rId17"/>
    <p:sldLayoutId id="2147483763" r:id="rId18"/>
    <p:sldLayoutId id="2147483750" r:id="rId19"/>
    <p:sldLayoutId id="2147483752" r:id="rId20"/>
    <p:sldLayoutId id="2147483764" r:id="rId21"/>
    <p:sldLayoutId id="2147483771" r:id="rId22"/>
    <p:sldLayoutId id="2147483723" r:id="rId23"/>
    <p:sldLayoutId id="2147483704" r:id="rId24"/>
    <p:sldLayoutId id="2147483765" r:id="rId25"/>
    <p:sldLayoutId id="2147483749" r:id="rId26"/>
    <p:sldLayoutId id="2147483722" r:id="rId27"/>
    <p:sldLayoutId id="2147483772" r:id="rId28"/>
    <p:sldLayoutId id="2147483664" r:id="rId29"/>
    <p:sldLayoutId id="2147483726" r:id="rId30"/>
    <p:sldLayoutId id="2147483724" r:id="rId31"/>
    <p:sldLayoutId id="2147483725" r:id="rId32"/>
    <p:sldLayoutId id="2147483743" r:id="rId33"/>
    <p:sldLayoutId id="2147483747" r:id="rId34"/>
    <p:sldLayoutId id="2147483732" r:id="rId35"/>
    <p:sldLayoutId id="2147483733" r:id="rId36"/>
    <p:sldLayoutId id="2147483720" r:id="rId37"/>
    <p:sldLayoutId id="2147483728" r:id="rId38"/>
    <p:sldLayoutId id="2147483766" r:id="rId39"/>
    <p:sldLayoutId id="2147483737" r:id="rId40"/>
    <p:sldLayoutId id="2147483691" r:id="rId41"/>
    <p:sldLayoutId id="2147483736" r:id="rId42"/>
    <p:sldLayoutId id="2147483712" r:id="rId43"/>
    <p:sldLayoutId id="2147483751" r:id="rId44"/>
    <p:sldLayoutId id="2147483746" r:id="rId45"/>
    <p:sldLayoutId id="2147483668" r:id="rId46"/>
    <p:sldLayoutId id="2147483767" r:id="rId47"/>
    <p:sldLayoutId id="2147483715" r:id="rId48"/>
    <p:sldLayoutId id="2147483717" r:id="rId49"/>
    <p:sldLayoutId id="2147483707" r:id="rId50"/>
    <p:sldLayoutId id="2147483719" r:id="rId51"/>
    <p:sldLayoutId id="2147483785" r:id="rId52"/>
    <p:sldLayoutId id="2147483798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Font typeface="Calibri" panose="020F0502020204030204" pitchFamily="34" charset="0"/>
        <a:buChar char="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211">
          <p15:clr>
            <a:srgbClr val="F26B43"/>
          </p15:clr>
        </p15:guide>
        <p15:guide id="3" pos="438">
          <p15:clr>
            <a:srgbClr val="F26B43"/>
          </p15:clr>
        </p15:guide>
        <p15:guide id="4" pos="7469">
          <p15:clr>
            <a:srgbClr val="F26B43"/>
          </p15:clr>
        </p15:guide>
        <p15:guide id="5" pos="7242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95082" y="2311879"/>
            <a:ext cx="10793506" cy="2745610"/>
          </a:xfrm>
        </p:spPr>
        <p:txBody>
          <a:bodyPr/>
          <a:lstStyle/>
          <a:p>
            <a:r>
              <a:rPr lang="en-US" sz="3200" dirty="0"/>
              <a:t>Impact of Covid-19 on nursing education in Europe – an example from Germany</a:t>
            </a:r>
            <a:br>
              <a:rPr lang="en-US" sz="3200" dirty="0"/>
            </a:br>
            <a:br>
              <a:rPr lang="de-DE" sz="3200" dirty="0"/>
            </a:br>
            <a:r>
              <a:rPr lang="de-DE" sz="2000" dirty="0"/>
              <a:t>Institute for </a:t>
            </a:r>
            <a:r>
              <a:rPr lang="de-DE" sz="2000" dirty="0" err="1"/>
              <a:t>Health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Nursing </a:t>
            </a:r>
            <a:r>
              <a:rPr lang="de-DE" sz="2000" dirty="0" err="1"/>
              <a:t>Sciences</a:t>
            </a:r>
            <a:br>
              <a:rPr lang="de-DE" sz="2000" dirty="0"/>
            </a:br>
            <a:r>
              <a:rPr lang="de-DE" sz="2000" dirty="0"/>
              <a:t>Medical </a:t>
            </a:r>
            <a:r>
              <a:rPr lang="de-DE" sz="2000" dirty="0" err="1"/>
              <a:t>Faculty</a:t>
            </a:r>
            <a:br>
              <a:rPr lang="de-DE" sz="2000" dirty="0"/>
            </a:br>
            <a:r>
              <a:rPr lang="de-DE" sz="2000" dirty="0"/>
              <a:t>Martin Luther University Halle-Wittenberg</a:t>
            </a:r>
            <a:br>
              <a:rPr lang="de-DE" sz="2000" dirty="0"/>
            </a:br>
            <a:r>
              <a:rPr lang="de-DE" sz="2000" dirty="0"/>
              <a:t>Halle (Saale), Germany</a:t>
            </a:r>
          </a:p>
        </p:txBody>
      </p:sp>
    </p:spTree>
    <p:extLst>
      <p:ext uri="{BB962C8B-B14F-4D97-AF65-F5344CB8AC3E}">
        <p14:creationId xmlns:p14="http://schemas.microsoft.com/office/powerpoint/2010/main" val="220843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6" y="0"/>
            <a:ext cx="5486400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037163" y="3010619"/>
            <a:ext cx="802256" cy="500333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676846" y="5728265"/>
            <a:ext cx="326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https://www.stepmap.de/karte/deutschlandkarte-1-Dg5y8Yk2Mx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581401" y="2641287"/>
            <a:ext cx="1524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de-DE" dirty="0" err="1">
                <a:solidFill>
                  <a:schemeClr val="bg1"/>
                </a:solidFill>
              </a:rPr>
              <a:t>Saxony</a:t>
            </a:r>
            <a:r>
              <a:rPr lang="de-DE" dirty="0">
                <a:solidFill>
                  <a:schemeClr val="bg1"/>
                </a:solidFill>
              </a:rPr>
              <a:t> Anhalt</a:t>
            </a:r>
          </a:p>
        </p:txBody>
      </p:sp>
    </p:spTree>
    <p:extLst>
      <p:ext uri="{BB962C8B-B14F-4D97-AF65-F5344CB8AC3E}">
        <p14:creationId xmlns:p14="http://schemas.microsoft.com/office/powerpoint/2010/main" val="17185182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briele Meyer\UNiLogo\_DSC5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187"/>
            <a:ext cx="12192000" cy="79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617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400079"/>
              </p:ext>
            </p:extLst>
          </p:nvPr>
        </p:nvGraphicFramePr>
        <p:xfrm>
          <a:off x="1775520" y="1340768"/>
          <a:ext cx="8568952" cy="490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73200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22" y="197855"/>
            <a:ext cx="9720000" cy="895840"/>
          </a:xfrm>
        </p:spPr>
        <p:txBody>
          <a:bodyPr/>
          <a:lstStyle/>
          <a:p>
            <a:r>
              <a:rPr lang="de-DE" dirty="0"/>
              <a:t>March/April 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322" y="1414547"/>
            <a:ext cx="9720000" cy="4860000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/>
              <a:t>Paralysis</a:t>
            </a:r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400" dirty="0"/>
              <a:t>					</a:t>
            </a:r>
            <a:r>
              <a:rPr lang="de-DE" sz="1000" dirty="0"/>
              <a:t>https://blog.bodoschaefer.de/angst-ueberwinden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62" y="1414547"/>
            <a:ext cx="4221018" cy="22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683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0756" y="598035"/>
            <a:ext cx="9135373" cy="689651"/>
          </a:xfrm>
        </p:spPr>
        <p:txBody>
          <a:bodyPr/>
          <a:lstStyle/>
          <a:p>
            <a:r>
              <a:rPr lang="de-DE" dirty="0"/>
              <a:t>Learning </a:t>
            </a:r>
            <a:r>
              <a:rPr lang="de-DE" dirty="0" err="1"/>
              <a:t>curve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8" name="Rechteckiger Pfeil 7"/>
          <p:cNvSpPr/>
          <p:nvPr/>
        </p:nvSpPr>
        <p:spPr>
          <a:xfrm>
            <a:off x="2324099" y="1001486"/>
            <a:ext cx="4430486" cy="33973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754585" y="1034231"/>
            <a:ext cx="3875314" cy="34778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</a:rPr>
              <a:t>Level 2 – online </a:t>
            </a:r>
            <a:r>
              <a:rPr lang="de-DE" sz="2000" dirty="0" err="1">
                <a:solidFill>
                  <a:schemeClr val="bg1"/>
                </a:solidFill>
              </a:rPr>
              <a:t>lectures</a:t>
            </a:r>
            <a:r>
              <a:rPr lang="de-DE" sz="2000" dirty="0">
                <a:solidFill>
                  <a:schemeClr val="bg1"/>
                </a:solidFill>
              </a:rPr>
              <a:t>, real time, </a:t>
            </a:r>
            <a:r>
              <a:rPr lang="de-DE" sz="2000" dirty="0" err="1">
                <a:solidFill>
                  <a:schemeClr val="bg1"/>
                </a:solidFill>
              </a:rPr>
              <a:t>interactive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breakout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rooms</a:t>
            </a:r>
            <a:r>
              <a:rPr lang="de-DE" sz="2000" dirty="0">
                <a:solidFill>
                  <a:schemeClr val="bg1"/>
                </a:solidFill>
              </a:rPr>
              <a:t>, online </a:t>
            </a:r>
            <a:r>
              <a:rPr lang="de-DE" sz="2000" dirty="0" err="1">
                <a:solidFill>
                  <a:schemeClr val="bg1"/>
                </a:solidFill>
              </a:rPr>
              <a:t>tools</a:t>
            </a:r>
            <a:r>
              <a:rPr lang="de-DE" sz="2000" dirty="0">
                <a:solidFill>
                  <a:schemeClr val="bg1"/>
                </a:solidFill>
              </a:rPr>
              <a:t>, hybrid </a:t>
            </a:r>
            <a:r>
              <a:rPr lang="de-DE" sz="2000" dirty="0" err="1">
                <a:solidFill>
                  <a:schemeClr val="bg1"/>
                </a:solidFill>
              </a:rPr>
              <a:t>formats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regular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students</a:t>
            </a:r>
            <a:r>
              <a:rPr lang="de-DE" sz="2000" dirty="0">
                <a:solidFill>
                  <a:schemeClr val="bg1"/>
                </a:solidFill>
              </a:rPr>
              <a:t>‘ </a:t>
            </a:r>
            <a:r>
              <a:rPr lang="de-DE" sz="2000" dirty="0" err="1">
                <a:solidFill>
                  <a:schemeClr val="bg1"/>
                </a:solidFill>
              </a:rPr>
              <a:t>surveys</a:t>
            </a:r>
            <a:endParaRPr lang="de-DE" sz="2000" dirty="0">
              <a:solidFill>
                <a:schemeClr val="bg1"/>
              </a:solidFill>
            </a:endParaRPr>
          </a:p>
          <a:p>
            <a:pPr algn="l"/>
            <a:endParaRPr lang="de-DE" sz="2000" dirty="0">
              <a:solidFill>
                <a:schemeClr val="bg1"/>
              </a:solidFill>
            </a:endParaRPr>
          </a:p>
          <a:p>
            <a:pPr algn="l"/>
            <a:r>
              <a:rPr lang="de-DE" sz="2000" dirty="0">
                <a:solidFill>
                  <a:schemeClr val="bg1"/>
                </a:solidFill>
              </a:rPr>
              <a:t>Level 1 – power </a:t>
            </a:r>
            <a:r>
              <a:rPr lang="de-DE" sz="2000" dirty="0" err="1">
                <a:solidFill>
                  <a:schemeClr val="bg1"/>
                </a:solidFill>
              </a:rPr>
              <a:t>point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presentations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and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recorded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speech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de-DE" sz="2000" dirty="0" err="1">
                <a:solidFill>
                  <a:schemeClr val="bg1"/>
                </a:solidFill>
              </a:rPr>
              <a:t>requests</a:t>
            </a:r>
            <a:r>
              <a:rPr lang="de-DE" sz="2000" dirty="0">
                <a:solidFill>
                  <a:schemeClr val="bg1"/>
                </a:solidFill>
              </a:rPr>
              <a:t> via email</a:t>
            </a:r>
          </a:p>
          <a:p>
            <a:pPr algn="l"/>
            <a:endParaRPr lang="de-DE" sz="2000" dirty="0">
              <a:solidFill>
                <a:schemeClr val="bg1"/>
              </a:solidFill>
            </a:endParaRPr>
          </a:p>
          <a:p>
            <a:pPr algn="l"/>
            <a:r>
              <a:rPr lang="de-DE" sz="2000" dirty="0">
                <a:solidFill>
                  <a:schemeClr val="bg1"/>
                </a:solidFill>
              </a:rPr>
              <a:t>Level 0 – power </a:t>
            </a:r>
            <a:r>
              <a:rPr lang="de-DE" sz="2000" dirty="0" err="1">
                <a:solidFill>
                  <a:schemeClr val="bg1"/>
                </a:solidFill>
              </a:rPr>
              <a:t>point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presentation</a:t>
            </a:r>
            <a:r>
              <a:rPr lang="de-DE" sz="2000" dirty="0">
                <a:solidFill>
                  <a:schemeClr val="bg1"/>
                </a:solidFill>
              </a:rPr>
              <a:t>, not </a:t>
            </a:r>
            <a:r>
              <a:rPr lang="de-DE" sz="2000" dirty="0" err="1">
                <a:solidFill>
                  <a:schemeClr val="bg1"/>
                </a:solidFill>
              </a:rPr>
              <a:t>recorded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and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working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sheets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90628" y="1167823"/>
            <a:ext cx="1513114" cy="321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Iron </a:t>
            </a:r>
            <a:r>
              <a:rPr lang="de-DE" dirty="0" err="1"/>
              <a:t>age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Bronze </a:t>
            </a:r>
            <a:r>
              <a:rPr lang="de-DE" dirty="0" err="1"/>
              <a:t>age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Stone </a:t>
            </a:r>
            <a:r>
              <a:rPr lang="de-DE" dirty="0" err="1"/>
              <a:t>age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81746" y="632154"/>
            <a:ext cx="266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Era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digital </a:t>
            </a:r>
            <a:r>
              <a:rPr lang="de-DE" dirty="0" err="1"/>
              <a:t>competences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90628" y="4818692"/>
            <a:ext cx="6966858" cy="16619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de-DE" sz="2400" dirty="0">
                <a:solidFill>
                  <a:schemeClr val="bg1"/>
                </a:solidFill>
              </a:rPr>
              <a:t>Still </a:t>
            </a:r>
            <a:r>
              <a:rPr lang="de-DE" sz="2400" dirty="0" err="1">
                <a:solidFill>
                  <a:schemeClr val="bg1"/>
                </a:solidFill>
              </a:rPr>
              <a:t>space</a:t>
            </a:r>
            <a:r>
              <a:rPr lang="de-DE" sz="2400" dirty="0">
                <a:solidFill>
                  <a:schemeClr val="bg1"/>
                </a:solidFill>
              </a:rPr>
              <a:t> for </a:t>
            </a:r>
            <a:r>
              <a:rPr lang="de-DE" sz="2400" dirty="0" err="1">
                <a:solidFill>
                  <a:schemeClr val="bg1"/>
                </a:solidFill>
              </a:rPr>
              <a:t>further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development</a:t>
            </a:r>
            <a:r>
              <a:rPr lang="de-DE" sz="2400" dirty="0">
                <a:solidFill>
                  <a:schemeClr val="bg1"/>
                </a:solidFill>
              </a:rPr>
              <a:t>, e.g. </a:t>
            </a:r>
            <a:r>
              <a:rPr lang="de-DE" sz="2400" dirty="0" err="1">
                <a:solidFill>
                  <a:schemeClr val="bg1"/>
                </a:solidFill>
              </a:rPr>
              <a:t>exams</a:t>
            </a:r>
            <a:endParaRPr lang="de-DE" sz="2400" dirty="0">
              <a:solidFill>
                <a:schemeClr val="bg1"/>
              </a:solidFill>
            </a:endParaRPr>
          </a:p>
          <a:p>
            <a:pPr algn="l"/>
            <a:endParaRPr lang="de-DE" sz="10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Body in </a:t>
            </a:r>
            <a:r>
              <a:rPr lang="de-DE" sz="2400" dirty="0" err="1">
                <a:solidFill>
                  <a:schemeClr val="bg1"/>
                </a:solidFill>
              </a:rPr>
              <a:t>charge</a:t>
            </a:r>
            <a:r>
              <a:rPr lang="de-DE" sz="2400" dirty="0">
                <a:solidFill>
                  <a:schemeClr val="bg1"/>
                </a:solidFill>
              </a:rPr>
              <a:t> for </a:t>
            </a:r>
            <a:r>
              <a:rPr lang="de-DE" sz="2400" dirty="0" err="1">
                <a:solidFill>
                  <a:schemeClr val="bg1"/>
                </a:solidFill>
              </a:rPr>
              <a:t>examinations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frozen</a:t>
            </a:r>
            <a:endParaRPr lang="de-DE" sz="2400" dirty="0">
              <a:solidFill>
                <a:schemeClr val="bg1"/>
              </a:solidFill>
            </a:endParaRPr>
          </a:p>
          <a:p>
            <a:pPr algn="l"/>
            <a:endParaRPr lang="de-DE" sz="1000" dirty="0">
              <a:solidFill>
                <a:schemeClr val="bg1"/>
              </a:solidFill>
            </a:endParaRPr>
          </a:p>
          <a:p>
            <a:pPr algn="l"/>
            <a:r>
              <a:rPr lang="de-DE" sz="2400" dirty="0" err="1">
                <a:solidFill>
                  <a:schemeClr val="bg1"/>
                </a:solidFill>
              </a:rPr>
              <a:t>Some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colleagues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denier</a:t>
            </a:r>
            <a:endParaRPr lang="de-DE" sz="2400" dirty="0">
              <a:solidFill>
                <a:schemeClr val="bg1"/>
              </a:solidFill>
            </a:endParaRPr>
          </a:p>
          <a:p>
            <a:pPr algn="l"/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72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Fast </a:t>
            </a:r>
            <a:r>
              <a:rPr lang="de-DE" dirty="0" err="1"/>
              <a:t>track</a:t>
            </a:r>
            <a:r>
              <a:rPr lang="de-DE" dirty="0"/>
              <a:t> </a:t>
            </a:r>
            <a:r>
              <a:rPr lang="de-DE" dirty="0" err="1"/>
              <a:t>self-organised</a:t>
            </a:r>
            <a:r>
              <a:rPr lang="de-DE" dirty="0"/>
              <a:t>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training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Online </a:t>
            </a:r>
            <a:r>
              <a:rPr lang="de-DE" dirty="0" err="1"/>
              <a:t>meetings</a:t>
            </a:r>
            <a:r>
              <a:rPr lang="de-DE" dirty="0"/>
              <a:t> for </a:t>
            </a:r>
            <a:r>
              <a:rPr lang="de-DE" dirty="0" err="1"/>
              <a:t>teaching</a:t>
            </a:r>
            <a:r>
              <a:rPr lang="de-DE" dirty="0"/>
              <a:t> </a:t>
            </a:r>
            <a:r>
              <a:rPr lang="de-DE" dirty="0" err="1"/>
              <a:t>staff</a:t>
            </a:r>
            <a:r>
              <a:rPr lang="de-DE" dirty="0"/>
              <a:t> (bi-</a:t>
            </a:r>
            <a:r>
              <a:rPr lang="de-DE" dirty="0" err="1"/>
              <a:t>weekly</a:t>
            </a:r>
            <a:r>
              <a:rPr lang="de-DE" dirty="0"/>
              <a:t>),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experiences</a:t>
            </a:r>
            <a:r>
              <a:rPr lang="de-DE" dirty="0"/>
              <a:t> (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conference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,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, </a:t>
            </a:r>
            <a:r>
              <a:rPr lang="de-DE" dirty="0" err="1"/>
              <a:t>students</a:t>
            </a:r>
            <a:r>
              <a:rPr lang="de-DE" dirty="0"/>
              <a:t>‘ </a:t>
            </a:r>
            <a:r>
              <a:rPr lang="de-DE" dirty="0" err="1"/>
              <a:t>response</a:t>
            </a:r>
            <a:r>
              <a:rPr lang="de-DE" dirty="0"/>
              <a:t> etc.), </a:t>
            </a:r>
            <a:r>
              <a:rPr lang="de-DE" dirty="0" err="1"/>
              <a:t>exercises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interactive</a:t>
            </a:r>
            <a:r>
              <a:rPr lang="de-DE" dirty="0"/>
              <a:t> </a:t>
            </a:r>
            <a:r>
              <a:rPr lang="de-DE" dirty="0" err="1"/>
              <a:t>formats</a:t>
            </a:r>
            <a:endParaRPr lang="de-DE" dirty="0"/>
          </a:p>
          <a:p>
            <a:r>
              <a:rPr lang="de-DE" dirty="0"/>
              <a:t>Peer </a:t>
            </a:r>
            <a:r>
              <a:rPr lang="de-DE" dirty="0" err="1"/>
              <a:t>teaching</a:t>
            </a:r>
            <a:endParaRPr lang="de-DE" dirty="0"/>
          </a:p>
          <a:p>
            <a:r>
              <a:rPr lang="de-DE" dirty="0" err="1"/>
              <a:t>Counselling</a:t>
            </a:r>
            <a:r>
              <a:rPr lang="de-DE" dirty="0"/>
              <a:t> </a:t>
            </a:r>
            <a:r>
              <a:rPr lang="de-DE" dirty="0" err="1"/>
              <a:t>offed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skilled</a:t>
            </a:r>
            <a:r>
              <a:rPr lang="de-DE" dirty="0"/>
              <a:t> </a:t>
            </a:r>
            <a:r>
              <a:rPr lang="de-DE" dirty="0" err="1"/>
              <a:t>colleague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Support at </a:t>
            </a:r>
            <a:r>
              <a:rPr lang="de-DE" dirty="0" err="1"/>
              <a:t>the</a:t>
            </a:r>
            <a:r>
              <a:rPr lang="de-DE" dirty="0"/>
              <a:t> University </a:t>
            </a:r>
            <a:r>
              <a:rPr lang="de-DE" dirty="0" err="1"/>
              <a:t>level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1764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080" y="0"/>
            <a:ext cx="9720000" cy="1026160"/>
          </a:xfrm>
        </p:spPr>
        <p:txBody>
          <a:bodyPr/>
          <a:lstStyle/>
          <a:p>
            <a:r>
              <a:rPr lang="de-DE" dirty="0"/>
              <a:t>Nursing </a:t>
            </a:r>
            <a:r>
              <a:rPr lang="de-DE" dirty="0" err="1"/>
              <a:t>practice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skills</a:t>
            </a:r>
            <a:r>
              <a:rPr lang="de-DE" dirty="0"/>
              <a:t>‘ </a:t>
            </a:r>
            <a:r>
              <a:rPr lang="de-DE" dirty="0" err="1"/>
              <a:t>training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487680" y="1616283"/>
            <a:ext cx="96360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nursing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terms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hygiene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hygiene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FFP2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masks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modified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simulated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80188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Currently</a:t>
            </a:r>
            <a:r>
              <a:rPr lang="de-DE" dirty="0"/>
              <a:t> – </a:t>
            </a:r>
            <a:r>
              <a:rPr lang="de-DE" dirty="0" err="1"/>
              <a:t>rising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positive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students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95322" y="1828800"/>
            <a:ext cx="9720000" cy="4660900"/>
          </a:xfrm>
        </p:spPr>
        <p:txBody>
          <a:bodyPr/>
          <a:lstStyle/>
          <a:p>
            <a:r>
              <a:rPr lang="de-DE" dirty="0"/>
              <a:t>Online </a:t>
            </a:r>
            <a:r>
              <a:rPr lang="de-DE" dirty="0" err="1"/>
              <a:t>education</a:t>
            </a:r>
            <a:r>
              <a:rPr lang="de-DE" dirty="0"/>
              <a:t> only in </a:t>
            </a:r>
            <a:r>
              <a:rPr lang="de-DE" dirty="0" err="1"/>
              <a:t>January</a:t>
            </a:r>
            <a:r>
              <a:rPr lang="de-DE" dirty="0"/>
              <a:t> 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  <a:p>
            <a:r>
              <a:rPr lang="de-DE" dirty="0"/>
              <a:t>Clinical </a:t>
            </a:r>
            <a:r>
              <a:rPr lang="de-DE" dirty="0" err="1"/>
              <a:t>nursing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 not </a:t>
            </a:r>
            <a:r>
              <a:rPr lang="de-DE" dirty="0" err="1"/>
              <a:t>affected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704027"/>
      </p:ext>
    </p:extLst>
  </p:cSld>
  <p:clrMapOvr>
    <a:masterClrMapping/>
  </p:clrMapOvr>
</p:sld>
</file>

<file path=ppt/theme/theme1.xml><?xml version="1.0" encoding="utf-8"?>
<a:theme xmlns:a="http://schemas.openxmlformats.org/drawingml/2006/main" name="MLU_Design_2020_V1">
  <a:themeElements>
    <a:clrScheme name="MLU">
      <a:dk1>
        <a:srgbClr val="000000"/>
      </a:dk1>
      <a:lt1>
        <a:srgbClr val="FFFFFF"/>
      </a:lt1>
      <a:dk2>
        <a:srgbClr val="B1E053"/>
      </a:dk2>
      <a:lt2>
        <a:srgbClr val="F5F5F5"/>
      </a:lt2>
      <a:accent1>
        <a:srgbClr val="BB2B16"/>
      </a:accent1>
      <a:accent2>
        <a:srgbClr val="AA263C"/>
      </a:accent2>
      <a:accent3>
        <a:srgbClr val="993C8C"/>
      </a:accent3>
      <a:accent4>
        <a:srgbClr val="2D7AAB"/>
      </a:accent4>
      <a:accent5>
        <a:srgbClr val="368429"/>
      </a:accent5>
      <a:accent6>
        <a:srgbClr val="FFC000"/>
      </a:accent6>
      <a:hlink>
        <a:srgbClr val="424242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2">
            <a:lumMod val="50000"/>
          </a:schemeClr>
        </a:solidFill>
      </a:spPr>
      <a:bodyPr vert="horz" lIns="91440" tIns="45720" rIns="91440" bIns="45720" rtlCol="0" anchor="ctr"/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LU_Design_2020_V1" id="{F49519C8-81E6-4835-AFBC-63FC1D0CB9C1}" vid="{F4B20CCB-FE0F-4A8F-B507-A2C2B4F915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D0CD9F4657C4596C915F916E9FF34" ma:contentTypeVersion="13" ma:contentTypeDescription="Crée un document." ma:contentTypeScope="" ma:versionID="431df125f316321ddb721c8261e283e3">
  <xsd:schema xmlns:xsd="http://www.w3.org/2001/XMLSchema" xmlns:xs="http://www.w3.org/2001/XMLSchema" xmlns:p="http://schemas.microsoft.com/office/2006/metadata/properties" xmlns:ns3="d6423b0c-6eec-4bd4-bd1a-6e79a2c475a2" xmlns:ns4="2e15a3dd-70db-4b31-b922-6cb8dbbdc30a" targetNamespace="http://schemas.microsoft.com/office/2006/metadata/properties" ma:root="true" ma:fieldsID="f0fa2da925fd6e9ca17d6f24ed69a0f1" ns3:_="" ns4:_="">
    <xsd:import namespace="d6423b0c-6eec-4bd4-bd1a-6e79a2c475a2"/>
    <xsd:import namespace="2e15a3dd-70db-4b31-b922-6cb8dbbdc3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3b0c-6eec-4bd4-bd1a-6e79a2c475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5a3dd-70db-4b31-b922-6cb8dbbdc3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10EDF0-B027-47E8-9433-2608F8853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423b0c-6eec-4bd4-bd1a-6e79a2c475a2"/>
    <ds:schemaRef ds:uri="2e15a3dd-70db-4b31-b922-6cb8dbbdc3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D94BB4-DFDC-4869-A8C6-ED3E3425EA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A6800B-D019-47A9-89D3-079B117DEE58}">
  <ds:schemaRefs>
    <ds:schemaRef ds:uri="d6423b0c-6eec-4bd4-bd1a-6e79a2c475a2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e15a3dd-70db-4b31-b922-6cb8dbbdc30a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MLU_Design_2020_V1</Template>
  <TotalTime>0</TotalTime>
  <Words>248</Words>
  <Application>Microsoft Office PowerPoint</Application>
  <PresentationFormat>Grand écran</PresentationFormat>
  <Paragraphs>50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MLU_Design_2020_V1</vt:lpstr>
      <vt:lpstr>Impact of Covid-19 on nursing education in Europe – an example from Germany  Institute for Health and Nursing Sciences Medical Faculty Martin Luther University Halle-Wittenberg Halle (Saale), Germany</vt:lpstr>
      <vt:lpstr>Présentation PowerPoint</vt:lpstr>
      <vt:lpstr>Présentation PowerPoint</vt:lpstr>
      <vt:lpstr>Présentation PowerPoint</vt:lpstr>
      <vt:lpstr>March/April 2020</vt:lpstr>
      <vt:lpstr>Learning curve  </vt:lpstr>
      <vt:lpstr>Fast track self-organised advanced training</vt:lpstr>
      <vt:lpstr>Nursing practice and skills‘ training</vt:lpstr>
      <vt:lpstr>Currently – rising numbers of positive test results among students</vt:lpstr>
    </vt:vector>
  </TitlesOfParts>
  <Company>Universitätsklinikum Halle (Saale)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Centered Design -Arbeitsstand-</dc:title>
  <dc:creator>Radek, Svenja</dc:creator>
  <cp:lastModifiedBy>DURY Cécile</cp:lastModifiedBy>
  <cp:revision>50</cp:revision>
  <dcterms:created xsi:type="dcterms:W3CDTF">2020-09-09T07:22:00Z</dcterms:created>
  <dcterms:modified xsi:type="dcterms:W3CDTF">2020-12-10T11:26:34Z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0x010100A92D0CD9F4657C4596C915F916E9FF34</vt:lpwstr>
  </property>
</Properties>
</file>