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3333"/>
    <a:srgbClr val="E9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13" autoAdjust="0"/>
  </p:normalViewPr>
  <p:slideViewPr>
    <p:cSldViewPr>
      <p:cViewPr>
        <p:scale>
          <a:sx n="75" d="100"/>
          <a:sy n="75" d="100"/>
        </p:scale>
        <p:origin x="-360" y="-174"/>
      </p:cViewPr>
      <p:guideLst>
        <p:guide orient="horz" pos="1026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D47CD-0075-4829-AFB6-E071EC9BAD6C}" type="datetimeFigureOut">
              <a:rPr lang="fi-FI" smtClean="0"/>
              <a:t>9.10.2015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97883-9548-4309-857C-67689D958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75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ä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755"/>
            <a:ext cx="8229600" cy="1143000"/>
          </a:xfrm>
        </p:spPr>
        <p:txBody>
          <a:bodyPr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092280" y="5733256"/>
            <a:ext cx="1944216" cy="960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68314" y="2468034"/>
            <a:ext cx="8207375" cy="10562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32" y="5733256"/>
            <a:ext cx="2310536" cy="66658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661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5" y="1796819"/>
            <a:ext cx="8208144" cy="470346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67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lkkä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709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palst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11008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2836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 sekä 2 kuv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5832647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44209" y="1797049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6444209" y="3861256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13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81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41368"/>
            <a:ext cx="9144000" cy="1333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181F-C6F6-447B-B058-818E58AA22D9}" type="datetimeFigureOut">
              <a:rPr lang="fi-FI" smtClean="0"/>
              <a:pPr/>
              <a:t>9.10.2015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0104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6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9" r:id="rId3"/>
    <p:sldLayoutId id="2147483667" r:id="rId4"/>
    <p:sldLayoutId id="2147483668" r:id="rId5"/>
    <p:sldLayoutId id="2147483664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936438"/>
          </a:xfrm>
        </p:spPr>
        <p:txBody>
          <a:bodyPr>
            <a:normAutofit/>
          </a:bodyPr>
          <a:lstStyle/>
          <a:p>
            <a:r>
              <a:rPr lang="fi-FI" dirty="0" smtClean="0"/>
              <a:t>Workgroup 2</a:t>
            </a:r>
            <a:endParaRPr lang="fi-FI" b="1" dirty="0"/>
          </a:p>
        </p:txBody>
      </p:sp>
      <p:pic>
        <p:nvPicPr>
          <p:cNvPr id="4" name="Picture 3" descr="FIN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008112" cy="9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76672"/>
            <a:ext cx="194945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6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Group 2</a:t>
            </a:r>
            <a:br>
              <a:rPr lang="fi-FI" dirty="0" smtClean="0"/>
            </a:br>
            <a:r>
              <a:rPr lang="fi-FI" sz="2200" i="1" dirty="0" smtClean="0"/>
              <a:t>(</a:t>
            </a:r>
            <a:r>
              <a:rPr lang="fi-FI" sz="2200" i="1" dirty="0" err="1" smtClean="0"/>
              <a:t>Poland</a:t>
            </a:r>
            <a:r>
              <a:rPr lang="fi-FI" sz="2200" i="1" dirty="0" smtClean="0"/>
              <a:t>, </a:t>
            </a:r>
            <a:r>
              <a:rPr lang="fi-FI" sz="2200" i="1" dirty="0" err="1" smtClean="0"/>
              <a:t>Belgium</a:t>
            </a:r>
            <a:r>
              <a:rPr lang="fi-FI" sz="2200" i="1" dirty="0" smtClean="0"/>
              <a:t>, Estonia, Slovenia, Finland)  </a:t>
            </a:r>
            <a:endParaRPr lang="fi-FI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How to </a:t>
            </a:r>
            <a:r>
              <a:rPr lang="fi-FI" dirty="0" err="1" smtClean="0"/>
              <a:t>understand</a:t>
            </a:r>
            <a:r>
              <a:rPr lang="fi-FI" dirty="0" smtClean="0"/>
              <a:t> </a:t>
            </a:r>
            <a:r>
              <a:rPr lang="fi-FI" dirty="0" err="1" smtClean="0"/>
              <a:t>Nurse</a:t>
            </a:r>
            <a:r>
              <a:rPr lang="fi-FI" dirty="0" smtClean="0"/>
              <a:t> </a:t>
            </a:r>
            <a:r>
              <a:rPr lang="fi-FI" dirty="0" err="1" smtClean="0"/>
              <a:t>Educators</a:t>
            </a:r>
            <a:endParaRPr lang="fi-FI" dirty="0" smtClean="0"/>
          </a:p>
          <a:p>
            <a:pPr lvl="1"/>
            <a:r>
              <a:rPr lang="fi-FI" dirty="0" smtClean="0"/>
              <a:t>People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teach</a:t>
            </a:r>
            <a:r>
              <a:rPr lang="fi-FI" dirty="0" smtClean="0"/>
              <a:t> </a:t>
            </a:r>
            <a:r>
              <a:rPr lang="fi-FI" dirty="0" err="1" smtClean="0"/>
              <a:t>nurses</a:t>
            </a:r>
            <a:endParaRPr lang="fi-FI" dirty="0" smtClean="0"/>
          </a:p>
          <a:p>
            <a:pPr lvl="1"/>
            <a:r>
              <a:rPr lang="fi-FI" dirty="0" err="1" smtClean="0"/>
              <a:t>Nursing</a:t>
            </a:r>
            <a:r>
              <a:rPr lang="fi-FI" dirty="0" smtClean="0"/>
              <a:t> is `Science´, </a:t>
            </a:r>
            <a:r>
              <a:rPr lang="fi-FI" dirty="0" err="1" smtClean="0"/>
              <a:t>why</a:t>
            </a:r>
            <a:r>
              <a:rPr lang="fi-FI" dirty="0" smtClean="0"/>
              <a:t>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need</a:t>
            </a:r>
            <a:r>
              <a:rPr lang="fi-FI" dirty="0" smtClean="0"/>
              <a:t> a </a:t>
            </a:r>
            <a:r>
              <a:rPr lang="fi-FI" dirty="0" err="1" smtClean="0"/>
              <a:t>title</a:t>
            </a:r>
            <a:r>
              <a:rPr lang="fi-FI" dirty="0" smtClean="0"/>
              <a:t> as ´</a:t>
            </a:r>
            <a:r>
              <a:rPr lang="fi-FI" dirty="0" err="1" smtClean="0"/>
              <a:t>Nurse</a:t>
            </a:r>
            <a:r>
              <a:rPr lang="fi-FI" dirty="0" smtClean="0"/>
              <a:t> </a:t>
            </a:r>
            <a:r>
              <a:rPr lang="fi-FI" dirty="0" err="1" smtClean="0"/>
              <a:t>Educators</a:t>
            </a:r>
            <a:r>
              <a:rPr lang="fi-FI" dirty="0" smtClean="0"/>
              <a:t>´</a:t>
            </a:r>
          </a:p>
          <a:p>
            <a:pPr lvl="2"/>
            <a:r>
              <a:rPr lang="fi-FI" dirty="0" err="1" smtClean="0"/>
              <a:t>Academic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is </a:t>
            </a:r>
            <a:r>
              <a:rPr lang="fi-FI" dirty="0" err="1" smtClean="0"/>
              <a:t>universal</a:t>
            </a:r>
            <a:r>
              <a:rPr lang="fi-FI" dirty="0" smtClean="0"/>
              <a:t> and </a:t>
            </a:r>
            <a:r>
              <a:rPr lang="fi-FI" dirty="0" err="1" smtClean="0"/>
              <a:t>clear</a:t>
            </a:r>
            <a:endParaRPr lang="fi-FI" dirty="0" smtClean="0"/>
          </a:p>
          <a:p>
            <a:pPr lvl="2"/>
            <a:r>
              <a:rPr lang="fi-FI" dirty="0" err="1" smtClean="0"/>
              <a:t>Clinical</a:t>
            </a:r>
            <a:r>
              <a:rPr lang="fi-FI" dirty="0" smtClean="0"/>
              <a:t> </a:t>
            </a:r>
            <a:r>
              <a:rPr lang="fi-FI" dirty="0" err="1" smtClean="0"/>
              <a:t>experience</a:t>
            </a:r>
            <a:r>
              <a:rPr lang="fi-FI" dirty="0" smtClean="0"/>
              <a:t> </a:t>
            </a:r>
          </a:p>
          <a:p>
            <a:r>
              <a:rPr lang="en-US" dirty="0" smtClean="0"/>
              <a:t>Nurse teaching </a:t>
            </a:r>
            <a:r>
              <a:rPr lang="en-US" dirty="0" err="1" smtClean="0"/>
              <a:t>preperation</a:t>
            </a:r>
            <a:r>
              <a:rPr lang="en-US" dirty="0" smtClean="0"/>
              <a:t> is different for different  qualifications</a:t>
            </a:r>
          </a:p>
          <a:p>
            <a:pPr lvl="1"/>
            <a:r>
              <a:rPr lang="en-US" dirty="0" smtClean="0"/>
              <a:t>5 Diploma</a:t>
            </a:r>
          </a:p>
          <a:p>
            <a:pPr lvl="1"/>
            <a:r>
              <a:rPr lang="en-US" dirty="0" smtClean="0"/>
              <a:t>6 Bachelor</a:t>
            </a:r>
          </a:p>
          <a:p>
            <a:pPr lvl="1"/>
            <a:r>
              <a:rPr lang="en-US" dirty="0" smtClean="0"/>
              <a:t>7 Master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84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Group 2</a:t>
            </a:r>
            <a:br>
              <a:rPr lang="fi-FI" dirty="0" smtClean="0"/>
            </a:br>
            <a:r>
              <a:rPr lang="fi-FI" sz="2200" i="1" dirty="0" smtClean="0"/>
              <a:t>(</a:t>
            </a:r>
            <a:r>
              <a:rPr lang="fi-FI" sz="2200" i="1" dirty="0" err="1" smtClean="0"/>
              <a:t>Poland</a:t>
            </a:r>
            <a:r>
              <a:rPr lang="fi-FI" sz="2200" i="1" dirty="0" smtClean="0"/>
              <a:t>, </a:t>
            </a:r>
            <a:r>
              <a:rPr lang="fi-FI" sz="2200" i="1" dirty="0" err="1" smtClean="0"/>
              <a:t>Belgium</a:t>
            </a:r>
            <a:r>
              <a:rPr lang="fi-FI" sz="2200" i="1" dirty="0" smtClean="0"/>
              <a:t>, Estonia, Slovenia, Finland)  </a:t>
            </a:r>
            <a:endParaRPr lang="fi-FI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Minimum requirements for Nursing educators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Additional discussion</a:t>
            </a:r>
          </a:p>
          <a:p>
            <a:pPr lvl="1"/>
            <a:r>
              <a:rPr lang="en-US" dirty="0" smtClean="0"/>
              <a:t>What is most important</a:t>
            </a:r>
          </a:p>
          <a:p>
            <a:pPr lvl="2"/>
            <a:r>
              <a:rPr lang="en-US" dirty="0" smtClean="0"/>
              <a:t>Professional Experience</a:t>
            </a:r>
          </a:p>
          <a:p>
            <a:pPr lvl="2"/>
            <a:r>
              <a:rPr lang="en-US" dirty="0" smtClean="0"/>
              <a:t>Pedagogical knowledge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066987"/>
              </p:ext>
            </p:extLst>
          </p:nvPr>
        </p:nvGraphicFramePr>
        <p:xfrm>
          <a:off x="539552" y="2348880"/>
          <a:ext cx="8136904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2034226"/>
                <a:gridCol w="2034226"/>
                <a:gridCol w="20342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Poland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Belgium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Slovenia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Estonia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Min Master </a:t>
                      </a:r>
                    </a:p>
                    <a:p>
                      <a:r>
                        <a:rPr lang="en-US" dirty="0" smtClean="0"/>
                        <a:t>1y prof experiences</a:t>
                      </a:r>
                    </a:p>
                    <a:p>
                      <a:r>
                        <a:rPr lang="en-US" dirty="0" smtClean="0"/>
                        <a:t>25 credits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Bachelor</a:t>
                      </a:r>
                      <a:r>
                        <a:rPr lang="en-US" baseline="0" dirty="0" smtClean="0"/>
                        <a:t> with 1y teacher education 60 credits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Master</a:t>
                      </a:r>
                    </a:p>
                    <a:p>
                      <a:r>
                        <a:rPr lang="en-US" baseline="0" dirty="0" smtClean="0"/>
                        <a:t>5y clinical </a:t>
                      </a:r>
                      <a:r>
                        <a:rPr lang="en-US" baseline="0" dirty="0" err="1" smtClean="0"/>
                        <a:t>exp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Tests for lecturing</a:t>
                      </a:r>
                    </a:p>
                    <a:p>
                      <a:r>
                        <a:rPr lang="en-US" baseline="0" dirty="0" smtClean="0"/>
                        <a:t>Publications</a:t>
                      </a:r>
                    </a:p>
                    <a:p>
                      <a:r>
                        <a:rPr lang="en-US" baseline="0" dirty="0" smtClean="0"/>
                        <a:t>Language skills other than native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</a:t>
                      </a:r>
                      <a:r>
                        <a:rPr lang="en-US" baseline="0" dirty="0" smtClean="0"/>
                        <a:t> bachelor </a:t>
                      </a:r>
                    </a:p>
                    <a:p>
                      <a:r>
                        <a:rPr lang="en-US" baseline="0" dirty="0" smtClean="0"/>
                        <a:t>3y clinical </a:t>
                      </a:r>
                      <a:r>
                        <a:rPr lang="en-US" baseline="0" dirty="0" err="1" smtClean="0"/>
                        <a:t>exp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3-4 credits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42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Group 2</a:t>
            </a:r>
            <a:br>
              <a:rPr lang="fi-FI" dirty="0" smtClean="0"/>
            </a:br>
            <a:r>
              <a:rPr lang="fi-FI" sz="2200" i="1" dirty="0" smtClean="0"/>
              <a:t>(</a:t>
            </a:r>
            <a:r>
              <a:rPr lang="fi-FI" sz="2200" i="1" dirty="0" err="1" smtClean="0"/>
              <a:t>Poland</a:t>
            </a:r>
            <a:r>
              <a:rPr lang="fi-FI" sz="2200" i="1" dirty="0" smtClean="0"/>
              <a:t>, </a:t>
            </a:r>
            <a:r>
              <a:rPr lang="fi-FI" sz="2200" i="1" dirty="0" err="1" smtClean="0"/>
              <a:t>Belgium</a:t>
            </a:r>
            <a:r>
              <a:rPr lang="fi-FI" sz="2200" i="1" dirty="0" smtClean="0"/>
              <a:t>, Estonia, Slovenia, Finland)  </a:t>
            </a:r>
            <a:endParaRPr lang="fi-FI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Clinical mentorship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All the nurses  -level 6- should have competences in mentorship</a:t>
            </a:r>
          </a:p>
          <a:p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580019"/>
              </p:ext>
            </p:extLst>
          </p:nvPr>
        </p:nvGraphicFramePr>
        <p:xfrm>
          <a:off x="827584" y="2348880"/>
          <a:ext cx="7632848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/>
                <a:gridCol w="1908212"/>
                <a:gridCol w="1908212"/>
                <a:gridCol w="19082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Slovenia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Belgium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Estonia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Poland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 </a:t>
                      </a:r>
                    </a:p>
                    <a:p>
                      <a:r>
                        <a:rPr lang="en-US" dirty="0" smtClean="0"/>
                        <a:t>3y</a:t>
                      </a:r>
                      <a:r>
                        <a:rPr lang="en-US" baseline="0" dirty="0" smtClean="0"/>
                        <a:t> of experience</a:t>
                      </a:r>
                    </a:p>
                    <a:p>
                      <a:r>
                        <a:rPr lang="en-US" baseline="0" dirty="0" smtClean="0"/>
                        <a:t>Additional training</a:t>
                      </a:r>
                    </a:p>
                    <a:p>
                      <a:r>
                        <a:rPr lang="en-US" baseline="0" dirty="0" smtClean="0"/>
                        <a:t>Not voluntary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Voluntary</a:t>
                      </a:r>
                    </a:p>
                    <a:p>
                      <a:r>
                        <a:rPr lang="en-US" dirty="0" smtClean="0"/>
                        <a:t>Recommended</a:t>
                      </a:r>
                      <a:r>
                        <a:rPr lang="en-US" baseline="0" dirty="0" smtClean="0"/>
                        <a:t> course</a:t>
                      </a:r>
                    </a:p>
                    <a:p>
                      <a:r>
                        <a:rPr lang="en-US" baseline="0" dirty="0" smtClean="0"/>
                        <a:t>Some experience</a:t>
                      </a:r>
                    </a:p>
                    <a:p>
                      <a:r>
                        <a:rPr lang="en-US" dirty="0" smtClean="0"/>
                        <a:t>Voluntary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Voluntary</a:t>
                      </a:r>
                    </a:p>
                    <a:p>
                      <a:r>
                        <a:rPr lang="en-US" dirty="0" smtClean="0"/>
                        <a:t>Recommended</a:t>
                      </a:r>
                      <a:r>
                        <a:rPr lang="en-US" baseline="0" dirty="0" smtClean="0"/>
                        <a:t> course</a:t>
                      </a:r>
                    </a:p>
                    <a:p>
                      <a:r>
                        <a:rPr lang="en-US" baseline="0" dirty="0" smtClean="0"/>
                        <a:t>Some experience</a:t>
                      </a:r>
                    </a:p>
                    <a:p>
                      <a:r>
                        <a:rPr lang="en-US" baseline="0" dirty="0" smtClean="0"/>
                        <a:t>Voluntary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</a:t>
                      </a:r>
                      <a:r>
                        <a:rPr lang="en-US" baseline="0" dirty="0" smtClean="0"/>
                        <a:t> Requirements by institution</a:t>
                      </a:r>
                    </a:p>
                    <a:p>
                      <a:r>
                        <a:rPr lang="en-US" dirty="0" smtClean="0"/>
                        <a:t>-experience</a:t>
                      </a:r>
                    </a:p>
                    <a:p>
                      <a:r>
                        <a:rPr lang="en-US" dirty="0" smtClean="0"/>
                        <a:t>-min</a:t>
                      </a:r>
                      <a:r>
                        <a:rPr lang="en-US" baseline="0" dirty="0" smtClean="0"/>
                        <a:t> bachelor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70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Group 2</a:t>
            </a:r>
            <a:br>
              <a:rPr lang="fi-FI" dirty="0" smtClean="0"/>
            </a:br>
            <a:r>
              <a:rPr lang="fi-FI" sz="2200" i="1" dirty="0" smtClean="0"/>
              <a:t>(</a:t>
            </a:r>
            <a:r>
              <a:rPr lang="fi-FI" sz="2200" i="1" dirty="0" err="1" smtClean="0"/>
              <a:t>Poland</a:t>
            </a:r>
            <a:r>
              <a:rPr lang="fi-FI" sz="2200" i="1" dirty="0" smtClean="0"/>
              <a:t>, </a:t>
            </a:r>
            <a:r>
              <a:rPr lang="fi-FI" sz="2200" i="1" dirty="0" err="1" smtClean="0"/>
              <a:t>Belgium</a:t>
            </a:r>
            <a:r>
              <a:rPr lang="fi-FI" sz="2200" i="1" dirty="0" smtClean="0"/>
              <a:t>, Estonia, Slovenia, Finland)  </a:t>
            </a:r>
            <a:endParaRPr lang="fi-FI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SWOT from nurse educator</a:t>
            </a:r>
          </a:p>
          <a:p>
            <a:pPr lvl="1"/>
            <a:r>
              <a:rPr lang="en-US" dirty="0" smtClean="0"/>
              <a:t>Strength</a:t>
            </a:r>
          </a:p>
          <a:p>
            <a:pPr lvl="2"/>
            <a:r>
              <a:rPr lang="en-US" dirty="0" smtClean="0"/>
              <a:t>Multidimensional profession</a:t>
            </a:r>
          </a:p>
          <a:p>
            <a:pPr lvl="2"/>
            <a:r>
              <a:rPr lang="en-US" dirty="0" smtClean="0"/>
              <a:t>Working experience as nurse</a:t>
            </a:r>
          </a:p>
          <a:p>
            <a:pPr lvl="2"/>
            <a:r>
              <a:rPr lang="en-US" dirty="0" smtClean="0"/>
              <a:t>Different roles, ex. research, development of profession, not only experience based</a:t>
            </a:r>
          </a:p>
          <a:p>
            <a:pPr lvl="2"/>
            <a:r>
              <a:rPr lang="en-US" dirty="0"/>
              <a:t>Independent professions with own language, scientific work and professional </a:t>
            </a:r>
            <a:r>
              <a:rPr lang="en-US" dirty="0" smtClean="0"/>
              <a:t>organizations</a:t>
            </a:r>
          </a:p>
          <a:p>
            <a:pPr lvl="2"/>
            <a:r>
              <a:rPr lang="en-US" dirty="0" smtClean="0"/>
              <a:t>Coaching of students as we coached patients</a:t>
            </a:r>
          </a:p>
          <a:p>
            <a:pPr lvl="1"/>
            <a:r>
              <a:rPr lang="en-US" dirty="0" smtClean="0"/>
              <a:t>Weakness</a:t>
            </a:r>
          </a:p>
          <a:p>
            <a:pPr lvl="2"/>
            <a:r>
              <a:rPr lang="en-US" dirty="0" smtClean="0"/>
              <a:t>History of low self-confidence, show our quality</a:t>
            </a:r>
          </a:p>
          <a:p>
            <a:pPr lvl="2"/>
            <a:r>
              <a:rPr lang="en-US" dirty="0" smtClean="0"/>
              <a:t>Evidence based teaching of evidence based practice</a:t>
            </a:r>
          </a:p>
          <a:p>
            <a:pPr lvl="2"/>
            <a:r>
              <a:rPr lang="en-US" dirty="0" smtClean="0"/>
              <a:t>Leadership to promote nursing as part of healthcare</a:t>
            </a:r>
          </a:p>
          <a:p>
            <a:pPr lvl="2"/>
            <a:r>
              <a:rPr lang="en-US" dirty="0" smtClean="0"/>
              <a:t>No universal plan about nursing education</a:t>
            </a:r>
          </a:p>
          <a:p>
            <a:pPr lvl="2"/>
            <a:r>
              <a:rPr lang="en-US" dirty="0" smtClean="0"/>
              <a:t>Gap between theory and practice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62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Group 2</a:t>
            </a:r>
            <a:br>
              <a:rPr lang="fi-FI" dirty="0" smtClean="0"/>
            </a:br>
            <a:r>
              <a:rPr lang="fi-FI" sz="2200" i="1" dirty="0" smtClean="0"/>
              <a:t>(</a:t>
            </a:r>
            <a:r>
              <a:rPr lang="fi-FI" sz="2200" i="1" dirty="0" err="1" smtClean="0"/>
              <a:t>Poland</a:t>
            </a:r>
            <a:r>
              <a:rPr lang="fi-FI" sz="2200" i="1" dirty="0" smtClean="0"/>
              <a:t>, </a:t>
            </a:r>
            <a:r>
              <a:rPr lang="fi-FI" sz="2200" i="1" dirty="0" err="1" smtClean="0"/>
              <a:t>Belgium</a:t>
            </a:r>
            <a:r>
              <a:rPr lang="fi-FI" sz="2200" i="1" dirty="0" smtClean="0"/>
              <a:t>, Estonia, Slovenia, Finland)  </a:t>
            </a:r>
            <a:endParaRPr lang="fi-FI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SWOT from nurse educator</a:t>
            </a:r>
          </a:p>
          <a:p>
            <a:pPr lvl="1"/>
            <a:r>
              <a:rPr lang="en-US" dirty="0" smtClean="0"/>
              <a:t>Opportunities</a:t>
            </a:r>
          </a:p>
          <a:p>
            <a:pPr lvl="2"/>
            <a:r>
              <a:rPr lang="en-US" dirty="0" smtClean="0"/>
              <a:t>Demographic trends to develop advanced rules in nursing</a:t>
            </a:r>
          </a:p>
          <a:p>
            <a:pPr lvl="2"/>
            <a:r>
              <a:rPr lang="en-US" dirty="0" smtClean="0"/>
              <a:t>Transition in healthcare, from CARE to PREVENTION and HEALTH PROMOTION</a:t>
            </a:r>
          </a:p>
          <a:p>
            <a:pPr lvl="2"/>
            <a:r>
              <a:rPr lang="en-US" dirty="0" err="1" smtClean="0"/>
              <a:t>Interprofessional</a:t>
            </a:r>
            <a:r>
              <a:rPr lang="en-US" dirty="0" smtClean="0"/>
              <a:t> and international collaboration in research</a:t>
            </a:r>
          </a:p>
          <a:p>
            <a:pPr lvl="2"/>
            <a:r>
              <a:rPr lang="en-US" dirty="0"/>
              <a:t>Developing specific competences for nurse </a:t>
            </a:r>
            <a:r>
              <a:rPr lang="en-US" dirty="0" smtClean="0"/>
              <a:t>educator</a:t>
            </a:r>
          </a:p>
          <a:p>
            <a:pPr lvl="2"/>
            <a:r>
              <a:rPr lang="en-US" dirty="0" smtClean="0"/>
              <a:t>European guidelines for nurse educators\national standards</a:t>
            </a:r>
          </a:p>
          <a:p>
            <a:pPr lvl="1"/>
            <a:r>
              <a:rPr lang="en-US" dirty="0" smtClean="0"/>
              <a:t>Threats</a:t>
            </a:r>
          </a:p>
          <a:p>
            <a:pPr lvl="2"/>
            <a:r>
              <a:rPr lang="en-US" dirty="0" smtClean="0"/>
              <a:t>Lack of possibilities to use knowledge, scientific knowledge translating to </a:t>
            </a:r>
            <a:r>
              <a:rPr lang="en-US" dirty="0" err="1" smtClean="0"/>
              <a:t>practise</a:t>
            </a:r>
            <a:endParaRPr lang="en-US" dirty="0" smtClean="0"/>
          </a:p>
          <a:p>
            <a:pPr lvl="2"/>
            <a:r>
              <a:rPr lang="en-US" dirty="0" smtClean="0"/>
              <a:t>Communications with politics, society, legislations</a:t>
            </a:r>
          </a:p>
          <a:p>
            <a:pPr lvl="2"/>
            <a:r>
              <a:rPr lang="en-US" dirty="0" smtClean="0"/>
              <a:t>Other professionals see nurses as a threat ex prescribing medication</a:t>
            </a:r>
          </a:p>
          <a:p>
            <a:pPr lvl="2"/>
            <a:r>
              <a:rPr lang="en-US" dirty="0" smtClean="0"/>
              <a:t>Economical situation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150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utu-2014">
  <a:themeElements>
    <a:clrScheme name="UTU">
      <a:dk1>
        <a:sysClr val="windowText" lastClr="000000"/>
      </a:dk1>
      <a:lt1>
        <a:sysClr val="window" lastClr="FFFFFF"/>
      </a:lt1>
      <a:dk2>
        <a:srgbClr val="1F497D"/>
      </a:dk2>
      <a:lt2>
        <a:srgbClr val="78C8D2"/>
      </a:lt2>
      <a:accent1>
        <a:srgbClr val="1437A5"/>
      </a:accent1>
      <a:accent2>
        <a:srgbClr val="00A5EB"/>
      </a:accent2>
      <a:accent3>
        <a:srgbClr val="78AA3C"/>
      </a:accent3>
      <a:accent4>
        <a:srgbClr val="A0D71E"/>
      </a:accent4>
      <a:accent5>
        <a:srgbClr val="A50082"/>
      </a:accent5>
      <a:accent6>
        <a:srgbClr val="F07D00"/>
      </a:accent6>
      <a:hlink>
        <a:srgbClr val="000000"/>
      </a:hlink>
      <a:folHlink>
        <a:srgbClr val="000000"/>
      </a:folHlink>
    </a:clrScheme>
    <a:fontScheme name="UTU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utu-2014</Template>
  <TotalTime>285</TotalTime>
  <Words>311</Words>
  <Application>Microsoft Office PowerPoint</Application>
  <PresentationFormat>On-screen Show (4:3)</PresentationFormat>
  <Paragraphs>93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utu-2014</vt:lpstr>
      <vt:lpstr>Workgroup 2</vt:lpstr>
      <vt:lpstr>Group 2 (Poland, Belgium, Estonia, Slovenia, Finland)  </vt:lpstr>
      <vt:lpstr>Group 2 (Poland, Belgium, Estonia, Slovenia, Finland)  </vt:lpstr>
      <vt:lpstr>Group 2 (Poland, Belgium, Estonia, Slovenia, Finland)  </vt:lpstr>
      <vt:lpstr>Group 2 (Poland, Belgium, Estonia, Slovenia, Finland)  </vt:lpstr>
      <vt:lpstr>Group 2 (Poland, Belgium, Estonia, Slovenia, Finland)  </vt:lpstr>
    </vt:vector>
  </TitlesOfParts>
  <Company>University of Turku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Turku, Department of Nursing Science, University of Turku  FINE workshop 2015</dc:title>
  <dc:creator>Anna Mäkinen</dc:creator>
  <cp:lastModifiedBy>Visitor</cp:lastModifiedBy>
  <cp:revision>17</cp:revision>
  <dcterms:created xsi:type="dcterms:W3CDTF">2015-10-08T05:22:17Z</dcterms:created>
  <dcterms:modified xsi:type="dcterms:W3CDTF">2015-10-09T12:38:33Z</dcterms:modified>
</cp:coreProperties>
</file>